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50"/>
  </p:notesMasterIdLst>
  <p:sldIdLst>
    <p:sldId id="302" r:id="rId2"/>
    <p:sldId id="313" r:id="rId3"/>
    <p:sldId id="312" r:id="rId4"/>
    <p:sldId id="318" r:id="rId5"/>
    <p:sldId id="314" r:id="rId6"/>
    <p:sldId id="315" r:id="rId7"/>
    <p:sldId id="320" r:id="rId8"/>
    <p:sldId id="321" r:id="rId9"/>
    <p:sldId id="324" r:id="rId10"/>
    <p:sldId id="322" r:id="rId11"/>
    <p:sldId id="323" r:id="rId12"/>
    <p:sldId id="325" r:id="rId13"/>
    <p:sldId id="326" r:id="rId14"/>
    <p:sldId id="327" r:id="rId15"/>
    <p:sldId id="329" r:id="rId16"/>
    <p:sldId id="330" r:id="rId17"/>
    <p:sldId id="328" r:id="rId18"/>
    <p:sldId id="331" r:id="rId19"/>
    <p:sldId id="332" r:id="rId20"/>
    <p:sldId id="334" r:id="rId21"/>
    <p:sldId id="333" r:id="rId22"/>
    <p:sldId id="335" r:id="rId23"/>
    <p:sldId id="336" r:id="rId24"/>
    <p:sldId id="337" r:id="rId25"/>
    <p:sldId id="347" r:id="rId26"/>
    <p:sldId id="338" r:id="rId27"/>
    <p:sldId id="339" r:id="rId28"/>
    <p:sldId id="340" r:id="rId29"/>
    <p:sldId id="346" r:id="rId30"/>
    <p:sldId id="345" r:id="rId31"/>
    <p:sldId id="341" r:id="rId32"/>
    <p:sldId id="342" r:id="rId33"/>
    <p:sldId id="343" r:id="rId34"/>
    <p:sldId id="344" r:id="rId35"/>
    <p:sldId id="349" r:id="rId36"/>
    <p:sldId id="348" r:id="rId37"/>
    <p:sldId id="352" r:id="rId38"/>
    <p:sldId id="351" r:id="rId39"/>
    <p:sldId id="353" r:id="rId40"/>
    <p:sldId id="354" r:id="rId41"/>
    <p:sldId id="355" r:id="rId42"/>
    <p:sldId id="357" r:id="rId43"/>
    <p:sldId id="356" r:id="rId44"/>
    <p:sldId id="358" r:id="rId45"/>
    <p:sldId id="359" r:id="rId46"/>
    <p:sldId id="360" r:id="rId47"/>
    <p:sldId id="319" r:id="rId48"/>
    <p:sldId id="317"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irections and Examples" id="{6A1286C8-3DEE-4849-BCDE-2EE6B348BD6C}">
          <p14:sldIdLst>
            <p14:sldId id="302"/>
            <p14:sldId id="313"/>
            <p14:sldId id="312"/>
            <p14:sldId id="318"/>
            <p14:sldId id="314"/>
            <p14:sldId id="315"/>
            <p14:sldId id="320"/>
            <p14:sldId id="321"/>
            <p14:sldId id="324"/>
            <p14:sldId id="322"/>
            <p14:sldId id="323"/>
            <p14:sldId id="325"/>
            <p14:sldId id="326"/>
            <p14:sldId id="327"/>
            <p14:sldId id="329"/>
            <p14:sldId id="330"/>
            <p14:sldId id="328"/>
            <p14:sldId id="331"/>
            <p14:sldId id="332"/>
            <p14:sldId id="334"/>
            <p14:sldId id="333"/>
            <p14:sldId id="335"/>
            <p14:sldId id="336"/>
            <p14:sldId id="337"/>
            <p14:sldId id="347"/>
            <p14:sldId id="338"/>
            <p14:sldId id="339"/>
            <p14:sldId id="340"/>
            <p14:sldId id="346"/>
            <p14:sldId id="345"/>
            <p14:sldId id="341"/>
            <p14:sldId id="342"/>
            <p14:sldId id="343"/>
            <p14:sldId id="344"/>
            <p14:sldId id="349"/>
            <p14:sldId id="348"/>
            <p14:sldId id="352"/>
            <p14:sldId id="351"/>
            <p14:sldId id="353"/>
            <p14:sldId id="354"/>
            <p14:sldId id="355"/>
            <p14:sldId id="357"/>
            <p14:sldId id="356"/>
            <p14:sldId id="358"/>
            <p14:sldId id="359"/>
            <p14:sldId id="360"/>
            <p14:sldId id="319"/>
            <p14:sldId id="317"/>
          </p14:sldIdLst>
        </p14:section>
        <p14:section name="Other Layouts" id="{48EFC567-E277-4E29-803A-4856A4E998C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guide id="3" pos="1656" userDrawn="1">
          <p15:clr>
            <a:srgbClr val="A4A3A4"/>
          </p15:clr>
        </p15:guide>
        <p15:guide id="4" pos="61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D2E4DC"/>
    <a:srgbClr val="5DB2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6" autoAdjust="0"/>
    <p:restoredTop sz="76765" autoAdjust="0"/>
  </p:normalViewPr>
  <p:slideViewPr>
    <p:cSldViewPr snapToGrid="0">
      <p:cViewPr varScale="1">
        <p:scale>
          <a:sx n="86" d="100"/>
          <a:sy n="86" d="100"/>
        </p:scale>
        <p:origin x="114" y="96"/>
      </p:cViewPr>
      <p:guideLst>
        <p:guide orient="horz" pos="2160"/>
        <p:guide pos="3840"/>
        <p:guide pos="1656"/>
        <p:guide pos="6144"/>
      </p:guideLst>
    </p:cSldViewPr>
  </p:slid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EF960D-80CF-464D-992D-06755E897E50}" type="doc">
      <dgm:prSet loTypeId="urn:microsoft.com/office/officeart/2005/8/layout/default#5" loCatId="list" qsTypeId="urn:microsoft.com/office/officeart/2005/8/quickstyle/simple1" qsCatId="simple" csTypeId="urn:microsoft.com/office/officeart/2005/8/colors/colorful3" csCatId="colorful" phldr="1"/>
      <dgm:spPr/>
      <dgm:t>
        <a:bodyPr/>
        <a:lstStyle/>
        <a:p>
          <a:endParaRPr lang="en-US"/>
        </a:p>
      </dgm:t>
    </dgm:pt>
    <dgm:pt modelId="{FCAAAFCD-F8C4-46FA-9B8F-6687D3F18EE5}">
      <dgm:prSet/>
      <dgm:spPr/>
      <dgm:t>
        <a:bodyPr/>
        <a:lstStyle/>
        <a:p>
          <a:pPr rtl="0"/>
          <a:r>
            <a:rPr lang="en-US" b="1" dirty="0" smtClean="0"/>
            <a:t>Ensure the form has a name</a:t>
          </a:r>
          <a:endParaRPr lang="en-US" dirty="0"/>
        </a:p>
      </dgm:t>
    </dgm:pt>
    <dgm:pt modelId="{AA16DC26-D747-4EB2-A3DD-C93C73B4DFAD}" type="parTrans" cxnId="{4344F52A-2E1B-4DB4-89B9-4CE1E16EEB40}">
      <dgm:prSet/>
      <dgm:spPr/>
      <dgm:t>
        <a:bodyPr/>
        <a:lstStyle/>
        <a:p>
          <a:endParaRPr lang="en-US"/>
        </a:p>
      </dgm:t>
    </dgm:pt>
    <dgm:pt modelId="{D975AE03-8353-43F9-984D-BC24D061D4FA}" type="sibTrans" cxnId="{4344F52A-2E1B-4DB4-89B9-4CE1E16EEB40}">
      <dgm:prSet/>
      <dgm:spPr/>
      <dgm:t>
        <a:bodyPr/>
        <a:lstStyle/>
        <a:p>
          <a:endParaRPr lang="en-US"/>
        </a:p>
      </dgm:t>
    </dgm:pt>
    <dgm:pt modelId="{C6A035F3-3B92-4E92-A382-ABB4BDF03BF8}">
      <dgm:prSet/>
      <dgm:spPr/>
      <dgm:t>
        <a:bodyPr/>
        <a:lstStyle/>
        <a:p>
          <a:pPr rtl="0"/>
          <a:r>
            <a:rPr lang="en-US" b="1" dirty="0" smtClean="0"/>
            <a:t>Set the </a:t>
          </a:r>
          <a:r>
            <a:rPr lang="en-US" b="1" dirty="0" err="1" smtClean="0"/>
            <a:t>novalidate</a:t>
          </a:r>
          <a:r>
            <a:rPr lang="en-US" b="1" smtClean="0"/>
            <a:t> attribute</a:t>
          </a:r>
          <a:endParaRPr lang="en-US" b="1" dirty="0"/>
        </a:p>
      </dgm:t>
    </dgm:pt>
    <dgm:pt modelId="{D0317574-2E66-4795-A305-A1DCDCACF75D}" type="parTrans" cxnId="{94935A8E-6582-49EB-A395-E3A255C3102D}">
      <dgm:prSet/>
      <dgm:spPr/>
      <dgm:t>
        <a:bodyPr/>
        <a:lstStyle/>
        <a:p>
          <a:endParaRPr lang="en-US"/>
        </a:p>
      </dgm:t>
    </dgm:pt>
    <dgm:pt modelId="{B11482BA-FB62-4817-9154-A5530982EBDD}" type="sibTrans" cxnId="{94935A8E-6582-49EB-A395-E3A255C3102D}">
      <dgm:prSet/>
      <dgm:spPr/>
      <dgm:t>
        <a:bodyPr/>
        <a:lstStyle/>
        <a:p>
          <a:endParaRPr lang="en-US"/>
        </a:p>
      </dgm:t>
    </dgm:pt>
    <dgm:pt modelId="{249737AD-4A15-4A41-B15A-606C555D87AB}" type="pres">
      <dgm:prSet presAssocID="{04EF960D-80CF-464D-992D-06755E897E50}" presName="diagram" presStyleCnt="0">
        <dgm:presLayoutVars>
          <dgm:dir/>
          <dgm:resizeHandles val="exact"/>
        </dgm:presLayoutVars>
      </dgm:prSet>
      <dgm:spPr/>
      <dgm:t>
        <a:bodyPr/>
        <a:lstStyle/>
        <a:p>
          <a:endParaRPr lang="en-US"/>
        </a:p>
      </dgm:t>
    </dgm:pt>
    <dgm:pt modelId="{229177A4-8C52-4C30-8B0F-2D08500DEDEE}" type="pres">
      <dgm:prSet presAssocID="{FCAAAFCD-F8C4-46FA-9B8F-6687D3F18EE5}" presName="node" presStyleLbl="node1" presStyleIdx="0" presStyleCnt="2">
        <dgm:presLayoutVars>
          <dgm:bulletEnabled val="1"/>
        </dgm:presLayoutVars>
      </dgm:prSet>
      <dgm:spPr/>
      <dgm:t>
        <a:bodyPr/>
        <a:lstStyle/>
        <a:p>
          <a:endParaRPr lang="en-US"/>
        </a:p>
      </dgm:t>
    </dgm:pt>
    <dgm:pt modelId="{4F07B0D2-F4CF-4BB6-9FC2-B7E5CA5A11D5}" type="pres">
      <dgm:prSet presAssocID="{D975AE03-8353-43F9-984D-BC24D061D4FA}" presName="sibTrans" presStyleCnt="0"/>
      <dgm:spPr/>
    </dgm:pt>
    <dgm:pt modelId="{744EE51D-B00A-47CB-9646-6920D3B61133}" type="pres">
      <dgm:prSet presAssocID="{C6A035F3-3B92-4E92-A382-ABB4BDF03BF8}" presName="node" presStyleLbl="node1" presStyleIdx="1" presStyleCnt="2">
        <dgm:presLayoutVars>
          <dgm:bulletEnabled val="1"/>
        </dgm:presLayoutVars>
      </dgm:prSet>
      <dgm:spPr/>
      <dgm:t>
        <a:bodyPr/>
        <a:lstStyle/>
        <a:p>
          <a:endParaRPr lang="en-US"/>
        </a:p>
      </dgm:t>
    </dgm:pt>
  </dgm:ptLst>
  <dgm:cxnLst>
    <dgm:cxn modelId="{4344F52A-2E1B-4DB4-89B9-4CE1E16EEB40}" srcId="{04EF960D-80CF-464D-992D-06755E897E50}" destId="{FCAAAFCD-F8C4-46FA-9B8F-6687D3F18EE5}" srcOrd="0" destOrd="0" parTransId="{AA16DC26-D747-4EB2-A3DD-C93C73B4DFAD}" sibTransId="{D975AE03-8353-43F9-984D-BC24D061D4FA}"/>
    <dgm:cxn modelId="{686DF1AE-48E1-417D-A91A-0EFA7724D65A}" type="presOf" srcId="{FCAAAFCD-F8C4-46FA-9B8F-6687D3F18EE5}" destId="{229177A4-8C52-4C30-8B0F-2D08500DEDEE}" srcOrd="0" destOrd="0" presId="urn:microsoft.com/office/officeart/2005/8/layout/default#5"/>
    <dgm:cxn modelId="{A414A3F7-FB5D-4862-9DA1-AF834E95D379}" type="presOf" srcId="{04EF960D-80CF-464D-992D-06755E897E50}" destId="{249737AD-4A15-4A41-B15A-606C555D87AB}" srcOrd="0" destOrd="0" presId="urn:microsoft.com/office/officeart/2005/8/layout/default#5"/>
    <dgm:cxn modelId="{94935A8E-6582-49EB-A395-E3A255C3102D}" srcId="{04EF960D-80CF-464D-992D-06755E897E50}" destId="{C6A035F3-3B92-4E92-A382-ABB4BDF03BF8}" srcOrd="1" destOrd="0" parTransId="{D0317574-2E66-4795-A305-A1DCDCACF75D}" sibTransId="{B11482BA-FB62-4817-9154-A5530982EBDD}"/>
    <dgm:cxn modelId="{6B05A7C9-C8F2-4F7C-BD62-D983F80BC070}" type="presOf" srcId="{C6A035F3-3B92-4E92-A382-ABB4BDF03BF8}" destId="{744EE51D-B00A-47CB-9646-6920D3B61133}" srcOrd="0" destOrd="0" presId="urn:microsoft.com/office/officeart/2005/8/layout/default#5"/>
    <dgm:cxn modelId="{75EBE17A-51FD-4128-A880-28238EC306DD}" type="presParOf" srcId="{249737AD-4A15-4A41-B15A-606C555D87AB}" destId="{229177A4-8C52-4C30-8B0F-2D08500DEDEE}" srcOrd="0" destOrd="0" presId="urn:microsoft.com/office/officeart/2005/8/layout/default#5"/>
    <dgm:cxn modelId="{D0FBF7A4-CC9B-46BA-ABFA-DF94532E1A08}" type="presParOf" srcId="{249737AD-4A15-4A41-B15A-606C555D87AB}" destId="{4F07B0D2-F4CF-4BB6-9FC2-B7E5CA5A11D5}" srcOrd="1" destOrd="0" presId="urn:microsoft.com/office/officeart/2005/8/layout/default#5"/>
    <dgm:cxn modelId="{2F204F6D-F9D4-48F0-998D-9233F1B9FD7F}" type="presParOf" srcId="{249737AD-4A15-4A41-B15A-606C555D87AB}" destId="{744EE51D-B00A-47CB-9646-6920D3B61133}" srcOrd="2" destOrd="0" presId="urn:microsoft.com/office/officeart/2005/8/layout/defaul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ACA2EC-0E6D-4309-89DA-BDB38D9B025E}" type="doc">
      <dgm:prSet loTypeId="urn:microsoft.com/office/officeart/2005/8/layout/default#11" loCatId="list" qsTypeId="urn:microsoft.com/office/officeart/2005/8/quickstyle/simple1" qsCatId="simple" csTypeId="urn:microsoft.com/office/officeart/2005/8/colors/colorful3" csCatId="colorful" phldr="1"/>
      <dgm:spPr/>
      <dgm:t>
        <a:bodyPr/>
        <a:lstStyle/>
        <a:p>
          <a:endParaRPr lang="en-US"/>
        </a:p>
      </dgm:t>
    </dgm:pt>
    <dgm:pt modelId="{643970B7-30A3-4C65-A1AF-F06AEEF6F86A}">
      <dgm:prSet/>
      <dgm:spPr>
        <a:xfrm>
          <a:off x="0" y="387423"/>
          <a:ext cx="2571749" cy="1543050"/>
        </a:xfrm>
        <a:prstGeom prst="rect">
          <a:avLst/>
        </a:prstGeom>
        <a:solidFill>
          <a:srgbClr val="9BBB59">
            <a:hueOff val="0"/>
            <a:satOff val="0"/>
            <a:lumOff val="0"/>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err="1" smtClean="0">
              <a:solidFill>
                <a:sysClr val="window" lastClr="FFFFFF"/>
              </a:solidFill>
              <a:latin typeface="Myriad Pro"/>
              <a:ea typeface="+mn-ea"/>
              <a:cs typeface="+mn-cs"/>
            </a:rPr>
            <a:t>ngClass</a:t>
          </a:r>
          <a:r>
            <a:rPr lang="en-US" b="1" dirty="0" smtClean="0">
              <a:solidFill>
                <a:sysClr val="window" lastClr="FFFFFF"/>
              </a:solidFill>
              <a:latin typeface="Myriad Pro"/>
              <a:ea typeface="+mn-ea"/>
              <a:cs typeface="+mn-cs"/>
            </a:rPr>
            <a:t> Directive</a:t>
          </a:r>
          <a:endParaRPr lang="en-US" dirty="0">
            <a:solidFill>
              <a:sysClr val="window" lastClr="FFFFFF"/>
            </a:solidFill>
            <a:latin typeface="Myriad Pro"/>
            <a:ea typeface="+mn-ea"/>
            <a:cs typeface="+mn-cs"/>
          </a:endParaRPr>
        </a:p>
      </dgm:t>
    </dgm:pt>
    <dgm:pt modelId="{F0139AFD-8796-49B4-845E-807BE3727F84}" type="parTrans" cxnId="{3E01CED3-5397-42AA-90C8-4C8FED9EE43E}">
      <dgm:prSet/>
      <dgm:spPr/>
      <dgm:t>
        <a:bodyPr/>
        <a:lstStyle/>
        <a:p>
          <a:endParaRPr lang="en-US"/>
        </a:p>
      </dgm:t>
    </dgm:pt>
    <dgm:pt modelId="{42476735-3138-4FC6-BA3B-749EBA32C454}" type="sibTrans" cxnId="{3E01CED3-5397-42AA-90C8-4C8FED9EE43E}">
      <dgm:prSet/>
      <dgm:spPr/>
      <dgm:t>
        <a:bodyPr/>
        <a:lstStyle/>
        <a:p>
          <a:endParaRPr lang="en-US"/>
        </a:p>
      </dgm:t>
    </dgm:pt>
    <dgm:pt modelId="{B2DBD53C-2AC8-4557-AB25-7924AD75D6F7}">
      <dgm:prSet/>
      <dgm:spPr>
        <a:xfrm>
          <a:off x="5657849" y="387423"/>
          <a:ext cx="2571749" cy="1543050"/>
        </a:xfrm>
        <a:prstGeom prst="rect">
          <a:avLst/>
        </a:prstGeom>
        <a:solidFill>
          <a:srgbClr val="9BBB59">
            <a:hueOff val="11250264"/>
            <a:satOff val="-16880"/>
            <a:lumOff val="-2745"/>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Angular Validation States</a:t>
          </a:r>
          <a:endParaRPr lang="en-US" b="1" dirty="0">
            <a:solidFill>
              <a:sysClr val="window" lastClr="FFFFFF"/>
            </a:solidFill>
            <a:latin typeface="Myriad Pro"/>
            <a:ea typeface="+mn-ea"/>
            <a:cs typeface="+mn-cs"/>
          </a:endParaRPr>
        </a:p>
      </dgm:t>
    </dgm:pt>
    <dgm:pt modelId="{813420BB-324B-47E1-B5AF-153835A968DD}" type="parTrans" cxnId="{2FA079D4-B8AB-4A70-B3F1-AE60693A173A}">
      <dgm:prSet/>
      <dgm:spPr/>
      <dgm:t>
        <a:bodyPr/>
        <a:lstStyle/>
        <a:p>
          <a:endParaRPr lang="en-US"/>
        </a:p>
      </dgm:t>
    </dgm:pt>
    <dgm:pt modelId="{93E7087E-7706-40F6-8857-C69BA518C463}" type="sibTrans" cxnId="{2FA079D4-B8AB-4A70-B3F1-AE60693A173A}">
      <dgm:prSet/>
      <dgm:spPr/>
      <dgm:t>
        <a:bodyPr/>
        <a:lstStyle/>
        <a:p>
          <a:endParaRPr lang="en-US"/>
        </a:p>
      </dgm:t>
    </dgm:pt>
    <dgm:pt modelId="{E220E510-43C2-4377-B499-320B594AA960}">
      <dgm:prSet/>
      <dgm:spPr>
        <a:xfrm>
          <a:off x="2828925" y="387423"/>
          <a:ext cx="2571749" cy="1543050"/>
        </a:xfrm>
        <a:prstGeom prst="rect">
          <a:avLst/>
        </a:pr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Bootstrap Style</a:t>
          </a:r>
          <a:endParaRPr lang="en-US" dirty="0">
            <a:solidFill>
              <a:sysClr val="window" lastClr="FFFFFF"/>
            </a:solidFill>
            <a:latin typeface="Myriad Pro"/>
            <a:ea typeface="+mn-ea"/>
            <a:cs typeface="+mn-cs"/>
          </a:endParaRPr>
        </a:p>
      </dgm:t>
    </dgm:pt>
    <dgm:pt modelId="{7BC466CE-1094-46CF-8660-A41FDB4A7726}" type="parTrans" cxnId="{7B0BDE3D-87A0-4243-98BC-C803055B0A36}">
      <dgm:prSet/>
      <dgm:spPr/>
      <dgm:t>
        <a:bodyPr/>
        <a:lstStyle/>
        <a:p>
          <a:endParaRPr lang="en-US"/>
        </a:p>
      </dgm:t>
    </dgm:pt>
    <dgm:pt modelId="{E5008B6A-C172-471D-A618-8F433B424400}" type="sibTrans" cxnId="{7B0BDE3D-87A0-4243-98BC-C803055B0A36}">
      <dgm:prSet/>
      <dgm:spPr/>
      <dgm:t>
        <a:bodyPr/>
        <a:lstStyle/>
        <a:p>
          <a:endParaRPr lang="en-US"/>
        </a:p>
      </dgm:t>
    </dgm:pt>
    <dgm:pt modelId="{A6114223-F8E5-4F50-AE5B-884F4E3C96EE}" type="pres">
      <dgm:prSet presAssocID="{E2ACA2EC-0E6D-4309-89DA-BDB38D9B025E}" presName="diagram" presStyleCnt="0">
        <dgm:presLayoutVars>
          <dgm:dir/>
          <dgm:resizeHandles val="exact"/>
        </dgm:presLayoutVars>
      </dgm:prSet>
      <dgm:spPr/>
      <dgm:t>
        <a:bodyPr/>
        <a:lstStyle/>
        <a:p>
          <a:endParaRPr lang="en-US"/>
        </a:p>
      </dgm:t>
    </dgm:pt>
    <dgm:pt modelId="{CA8330EB-05D5-4B19-8551-9C7C776D44AD}" type="pres">
      <dgm:prSet presAssocID="{643970B7-30A3-4C65-A1AF-F06AEEF6F86A}" presName="node" presStyleLbl="node1" presStyleIdx="0" presStyleCnt="3">
        <dgm:presLayoutVars>
          <dgm:bulletEnabled val="1"/>
        </dgm:presLayoutVars>
      </dgm:prSet>
      <dgm:spPr/>
      <dgm:t>
        <a:bodyPr/>
        <a:lstStyle/>
        <a:p>
          <a:endParaRPr lang="en-US"/>
        </a:p>
      </dgm:t>
    </dgm:pt>
    <dgm:pt modelId="{EDE28F90-7E77-4EDB-AB62-B471C61EDB2E}" type="pres">
      <dgm:prSet presAssocID="{42476735-3138-4FC6-BA3B-749EBA32C454}" presName="sibTrans" presStyleCnt="0"/>
      <dgm:spPr/>
    </dgm:pt>
    <dgm:pt modelId="{5DDCC980-AAE2-4F7E-BF8F-AF3B060BF768}" type="pres">
      <dgm:prSet presAssocID="{E220E510-43C2-4377-B499-320B594AA960}" presName="node" presStyleLbl="node1" presStyleIdx="1" presStyleCnt="3">
        <dgm:presLayoutVars>
          <dgm:bulletEnabled val="1"/>
        </dgm:presLayoutVars>
      </dgm:prSet>
      <dgm:spPr/>
      <dgm:t>
        <a:bodyPr/>
        <a:lstStyle/>
        <a:p>
          <a:endParaRPr lang="en-US"/>
        </a:p>
      </dgm:t>
    </dgm:pt>
    <dgm:pt modelId="{76C61AEB-1949-426E-A6C7-B06314A0DC0B}" type="pres">
      <dgm:prSet presAssocID="{E5008B6A-C172-471D-A618-8F433B424400}" presName="sibTrans" presStyleCnt="0"/>
      <dgm:spPr/>
    </dgm:pt>
    <dgm:pt modelId="{A3BD71EF-7A09-4EF1-B34B-004CA3BD6F11}" type="pres">
      <dgm:prSet presAssocID="{B2DBD53C-2AC8-4557-AB25-7924AD75D6F7}" presName="node" presStyleLbl="node1" presStyleIdx="2" presStyleCnt="3">
        <dgm:presLayoutVars>
          <dgm:bulletEnabled val="1"/>
        </dgm:presLayoutVars>
      </dgm:prSet>
      <dgm:spPr/>
      <dgm:t>
        <a:bodyPr/>
        <a:lstStyle/>
        <a:p>
          <a:endParaRPr lang="en-US"/>
        </a:p>
      </dgm:t>
    </dgm:pt>
  </dgm:ptLst>
  <dgm:cxnLst>
    <dgm:cxn modelId="{8E35711A-7C07-4B04-A480-F8DD724DA193}" type="presOf" srcId="{E220E510-43C2-4377-B499-320B594AA960}" destId="{5DDCC980-AAE2-4F7E-BF8F-AF3B060BF768}" srcOrd="0" destOrd="0" presId="urn:microsoft.com/office/officeart/2005/8/layout/default#11"/>
    <dgm:cxn modelId="{7B0BDE3D-87A0-4243-98BC-C803055B0A36}" srcId="{E2ACA2EC-0E6D-4309-89DA-BDB38D9B025E}" destId="{E220E510-43C2-4377-B499-320B594AA960}" srcOrd="1" destOrd="0" parTransId="{7BC466CE-1094-46CF-8660-A41FDB4A7726}" sibTransId="{E5008B6A-C172-471D-A618-8F433B424400}"/>
    <dgm:cxn modelId="{46B0A7AC-1C78-4E28-AC4E-2C4DE9DD8FBD}" type="presOf" srcId="{E2ACA2EC-0E6D-4309-89DA-BDB38D9B025E}" destId="{A6114223-F8E5-4F50-AE5B-884F4E3C96EE}" srcOrd="0" destOrd="0" presId="urn:microsoft.com/office/officeart/2005/8/layout/default#11"/>
    <dgm:cxn modelId="{3E01CED3-5397-42AA-90C8-4C8FED9EE43E}" srcId="{E2ACA2EC-0E6D-4309-89DA-BDB38D9B025E}" destId="{643970B7-30A3-4C65-A1AF-F06AEEF6F86A}" srcOrd="0" destOrd="0" parTransId="{F0139AFD-8796-49B4-845E-807BE3727F84}" sibTransId="{42476735-3138-4FC6-BA3B-749EBA32C454}"/>
    <dgm:cxn modelId="{D2A1B541-5B32-4887-A19B-966288C3AB45}" type="presOf" srcId="{B2DBD53C-2AC8-4557-AB25-7924AD75D6F7}" destId="{A3BD71EF-7A09-4EF1-B34B-004CA3BD6F11}" srcOrd="0" destOrd="0" presId="urn:microsoft.com/office/officeart/2005/8/layout/default#11"/>
    <dgm:cxn modelId="{2FA079D4-B8AB-4A70-B3F1-AE60693A173A}" srcId="{E2ACA2EC-0E6D-4309-89DA-BDB38D9B025E}" destId="{B2DBD53C-2AC8-4557-AB25-7924AD75D6F7}" srcOrd="2" destOrd="0" parTransId="{813420BB-324B-47E1-B5AF-153835A968DD}" sibTransId="{93E7087E-7706-40F6-8857-C69BA518C463}"/>
    <dgm:cxn modelId="{0984784B-9F93-4D3E-A673-435CDC759F5F}" type="presOf" srcId="{643970B7-30A3-4C65-A1AF-F06AEEF6F86A}" destId="{CA8330EB-05D5-4B19-8551-9C7C776D44AD}" srcOrd="0" destOrd="0" presId="urn:microsoft.com/office/officeart/2005/8/layout/default#11"/>
    <dgm:cxn modelId="{053A0895-5D7F-4A50-B95E-0E5C396001DC}" type="presParOf" srcId="{A6114223-F8E5-4F50-AE5B-884F4E3C96EE}" destId="{CA8330EB-05D5-4B19-8551-9C7C776D44AD}" srcOrd="0" destOrd="0" presId="urn:microsoft.com/office/officeart/2005/8/layout/default#11"/>
    <dgm:cxn modelId="{D060CCE8-E1AE-450F-8B26-0B5AA382B94B}" type="presParOf" srcId="{A6114223-F8E5-4F50-AE5B-884F4E3C96EE}" destId="{EDE28F90-7E77-4EDB-AB62-B471C61EDB2E}" srcOrd="1" destOrd="0" presId="urn:microsoft.com/office/officeart/2005/8/layout/default#11"/>
    <dgm:cxn modelId="{7748D8F3-259B-4D43-BD30-D47CB2FCBCA4}" type="presParOf" srcId="{A6114223-F8E5-4F50-AE5B-884F4E3C96EE}" destId="{5DDCC980-AAE2-4F7E-BF8F-AF3B060BF768}" srcOrd="2" destOrd="0" presId="urn:microsoft.com/office/officeart/2005/8/layout/default#11"/>
    <dgm:cxn modelId="{CAA47B3A-CC2D-4C7A-8FA0-D7FB481CBB5D}" type="presParOf" srcId="{A6114223-F8E5-4F50-AE5B-884F4E3C96EE}" destId="{76C61AEB-1949-426E-A6C7-B06314A0DC0B}" srcOrd="3" destOrd="0" presId="urn:microsoft.com/office/officeart/2005/8/layout/default#11"/>
    <dgm:cxn modelId="{92B9269C-58B0-4263-812F-98DCC6F350F2}" type="presParOf" srcId="{A6114223-F8E5-4F50-AE5B-884F4E3C96EE}" destId="{A3BD71EF-7A09-4EF1-B34B-004CA3BD6F11}" srcOrd="4" destOrd="0" presId="urn:microsoft.com/office/officeart/2005/8/layout/default#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9A4BBD-3862-4BCB-8BDD-A31964D80535}" type="doc">
      <dgm:prSet loTypeId="urn:microsoft.com/office/officeart/2005/8/layout/lProcess3" loCatId="process" qsTypeId="urn:microsoft.com/office/officeart/2005/8/quickstyle/simple1" qsCatId="simple" csTypeId="urn:microsoft.com/office/officeart/2005/8/colors/colorful3" csCatId="colorful" phldr="1"/>
      <dgm:spPr/>
      <dgm:t>
        <a:bodyPr/>
        <a:lstStyle/>
        <a:p>
          <a:endParaRPr lang="en-US"/>
        </a:p>
      </dgm:t>
    </dgm:pt>
    <dgm:pt modelId="{C11C9C46-292A-4982-B25C-2F42D926A4EF}">
      <dgm:prSet/>
      <dgm:spPr>
        <a:xfrm>
          <a:off x="404039" y="1768"/>
          <a:ext cx="2475309" cy="990123"/>
        </a:xfrm>
        <a:prstGeom prst="chevron">
          <a:avLst/>
        </a:prstGeom>
        <a:solidFill>
          <a:srgbClr val="9BBB59">
            <a:hueOff val="0"/>
            <a:satOff val="0"/>
            <a:lumOff val="0"/>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$pristine</a:t>
          </a:r>
          <a:endParaRPr lang="en-US" dirty="0">
            <a:solidFill>
              <a:sysClr val="window" lastClr="FFFFFF"/>
            </a:solidFill>
            <a:latin typeface="Myriad Pro"/>
            <a:ea typeface="+mn-ea"/>
            <a:cs typeface="+mn-cs"/>
          </a:endParaRPr>
        </a:p>
      </dgm:t>
    </dgm:pt>
    <dgm:pt modelId="{0545DBE4-787B-4DC2-8BFE-A965F87CB9E5}" type="parTrans" cxnId="{6FA05431-CA38-4D1B-AEDE-4A168669E0B0}">
      <dgm:prSet/>
      <dgm:spPr/>
      <dgm:t>
        <a:bodyPr/>
        <a:lstStyle/>
        <a:p>
          <a:endParaRPr lang="en-US"/>
        </a:p>
      </dgm:t>
    </dgm:pt>
    <dgm:pt modelId="{912209A3-649F-46EE-BD63-0555D9B4B97F}" type="sibTrans" cxnId="{6FA05431-CA38-4D1B-AEDE-4A168669E0B0}">
      <dgm:prSet/>
      <dgm:spPr/>
      <dgm:t>
        <a:bodyPr/>
        <a:lstStyle/>
        <a:p>
          <a:endParaRPr lang="en-US"/>
        </a:p>
      </dgm:t>
    </dgm:pt>
    <dgm:pt modelId="{C24DE031-38A9-41DF-AC69-2898982FF36C}">
      <dgm:prSet/>
      <dgm:spPr>
        <a:xfrm>
          <a:off x="2557558" y="85928"/>
          <a:ext cx="5268001" cy="821802"/>
        </a:xfrm>
        <a:prstGeom prst="chevron">
          <a:avLst/>
        </a:pr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dgm:spPr>
      <dgm:t>
        <a:bodyPr/>
        <a:lstStyle/>
        <a:p>
          <a:pPr algn="l" rtl="0"/>
          <a:r>
            <a:rPr lang="en-US" b="0" dirty="0" smtClean="0">
              <a:solidFill>
                <a:sysClr val="windowText" lastClr="000000">
                  <a:hueOff val="0"/>
                  <a:satOff val="0"/>
                  <a:lumOff val="0"/>
                  <a:alphaOff val="0"/>
                </a:sysClr>
              </a:solidFill>
              <a:latin typeface="Myriad Pro"/>
              <a:ea typeface="+mn-ea"/>
              <a:cs typeface="+mn-cs"/>
            </a:rPr>
            <a:t>Value has </a:t>
          </a:r>
          <a:r>
            <a:rPr lang="en-US" b="0" dirty="0" smtClean="0">
              <a:solidFill>
                <a:sysClr val="windowText" lastClr="000000">
                  <a:hueOff val="0"/>
                  <a:satOff val="0"/>
                  <a:lumOff val="0"/>
                  <a:alphaOff val="0"/>
                </a:sysClr>
              </a:solidFill>
              <a:latin typeface="Myriad Pro"/>
              <a:ea typeface="+mn-ea"/>
              <a:cs typeface="+mn-cs"/>
            </a:rPr>
            <a:t>not been changed</a:t>
          </a:r>
          <a:endParaRPr lang="en-US" b="0" dirty="0">
            <a:solidFill>
              <a:sysClr val="windowText" lastClr="000000">
                <a:hueOff val="0"/>
                <a:satOff val="0"/>
                <a:lumOff val="0"/>
                <a:alphaOff val="0"/>
              </a:sysClr>
            </a:solidFill>
            <a:latin typeface="Myriad Pro"/>
            <a:ea typeface="+mn-ea"/>
            <a:cs typeface="+mn-cs"/>
          </a:endParaRPr>
        </a:p>
      </dgm:t>
    </dgm:pt>
    <dgm:pt modelId="{D551316D-8C76-4756-B631-C7464BEE0D23}" type="parTrans" cxnId="{FDF68FA2-186C-4548-A6FF-012FC2DC2FA8}">
      <dgm:prSet/>
      <dgm:spPr/>
      <dgm:t>
        <a:bodyPr/>
        <a:lstStyle/>
        <a:p>
          <a:endParaRPr lang="en-US"/>
        </a:p>
      </dgm:t>
    </dgm:pt>
    <dgm:pt modelId="{AB9B183E-444C-4CC9-A3E5-9606241EFA38}" type="sibTrans" cxnId="{FDF68FA2-186C-4548-A6FF-012FC2DC2FA8}">
      <dgm:prSet/>
      <dgm:spPr/>
      <dgm:t>
        <a:bodyPr/>
        <a:lstStyle/>
        <a:p>
          <a:endParaRPr lang="en-US"/>
        </a:p>
      </dgm:t>
    </dgm:pt>
    <dgm:pt modelId="{84D3DEF3-428F-40CD-8370-2BB66809E20A}">
      <dgm:prSet/>
      <dgm:spPr>
        <a:xfrm>
          <a:off x="404039" y="1130509"/>
          <a:ext cx="2475309" cy="990123"/>
        </a:xfrm>
        <a:prstGeom prst="chevron">
          <a:avLst/>
        </a:prstGeom>
        <a:solidFill>
          <a:srgbClr val="9BBB59">
            <a:hueOff val="2812566"/>
            <a:satOff val="-4220"/>
            <a:lumOff val="-686"/>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$dirty</a:t>
          </a:r>
          <a:endParaRPr lang="en-US" dirty="0">
            <a:solidFill>
              <a:sysClr val="window" lastClr="FFFFFF"/>
            </a:solidFill>
            <a:latin typeface="Myriad Pro"/>
            <a:ea typeface="+mn-ea"/>
            <a:cs typeface="+mn-cs"/>
          </a:endParaRPr>
        </a:p>
      </dgm:t>
    </dgm:pt>
    <dgm:pt modelId="{A6CD2274-944A-44A5-BEF6-4CD2C57D2033}" type="parTrans" cxnId="{BFBC2DC3-CDCA-45C0-81F7-BC20ADF46881}">
      <dgm:prSet/>
      <dgm:spPr/>
      <dgm:t>
        <a:bodyPr/>
        <a:lstStyle/>
        <a:p>
          <a:endParaRPr lang="en-US"/>
        </a:p>
      </dgm:t>
    </dgm:pt>
    <dgm:pt modelId="{B1B9E4A3-65F4-45E9-91C2-8EA43A44598A}" type="sibTrans" cxnId="{BFBC2DC3-CDCA-45C0-81F7-BC20ADF46881}">
      <dgm:prSet/>
      <dgm:spPr/>
      <dgm:t>
        <a:bodyPr/>
        <a:lstStyle/>
        <a:p>
          <a:endParaRPr lang="en-US"/>
        </a:p>
      </dgm:t>
    </dgm:pt>
    <dgm:pt modelId="{73A59BF5-2300-4750-99F5-35C6CD48D33C}">
      <dgm:prSet/>
      <dgm:spPr>
        <a:xfrm>
          <a:off x="2557558" y="1214670"/>
          <a:ext cx="5268001" cy="821802"/>
        </a:xfrm>
        <a:prstGeom prst="chevron">
          <a:avLst/>
        </a:prstGeom>
        <a:solidFill>
          <a:srgbClr val="9BBB59">
            <a:tint val="40000"/>
            <a:alpha val="90000"/>
            <a:hueOff val="2679213"/>
            <a:satOff val="-3448"/>
            <a:lumOff val="-269"/>
            <a:alphaOff val="0"/>
          </a:srgbClr>
        </a:solidFill>
        <a:ln w="25400" cap="rnd" cmpd="sng" algn="ctr">
          <a:solidFill>
            <a:srgbClr val="9BBB59">
              <a:tint val="40000"/>
              <a:alpha val="90000"/>
              <a:hueOff val="2679213"/>
              <a:satOff val="-3448"/>
              <a:lumOff val="-269"/>
              <a:alphaOff val="0"/>
            </a:srgbClr>
          </a:solidFill>
          <a:prstDash val="solid"/>
        </a:ln>
        <a:effectLst/>
      </dgm:spPr>
      <dgm:t>
        <a:bodyPr/>
        <a:lstStyle/>
        <a:p>
          <a:pPr algn="l" rtl="0"/>
          <a:r>
            <a:rPr lang="en-US" b="0" dirty="0" smtClean="0">
              <a:solidFill>
                <a:sysClr val="windowText" lastClr="000000">
                  <a:hueOff val="0"/>
                  <a:satOff val="0"/>
                  <a:lumOff val="0"/>
                  <a:alphaOff val="0"/>
                </a:sysClr>
              </a:solidFill>
              <a:latin typeface="Myriad Pro"/>
              <a:ea typeface="+mn-ea"/>
              <a:cs typeface="+mn-cs"/>
            </a:rPr>
            <a:t>Value has </a:t>
          </a:r>
          <a:r>
            <a:rPr lang="en-US" b="0" dirty="0" smtClean="0">
              <a:solidFill>
                <a:sysClr val="windowText" lastClr="000000">
                  <a:hueOff val="0"/>
                  <a:satOff val="0"/>
                  <a:lumOff val="0"/>
                  <a:alphaOff val="0"/>
                </a:sysClr>
              </a:solidFill>
              <a:latin typeface="Myriad Pro"/>
              <a:ea typeface="+mn-ea"/>
              <a:cs typeface="+mn-cs"/>
            </a:rPr>
            <a:t>been changed</a:t>
          </a:r>
          <a:endParaRPr lang="en-US" b="0" dirty="0">
            <a:solidFill>
              <a:sysClr val="windowText" lastClr="000000">
                <a:hueOff val="0"/>
                <a:satOff val="0"/>
                <a:lumOff val="0"/>
                <a:alphaOff val="0"/>
              </a:sysClr>
            </a:solidFill>
            <a:latin typeface="Myriad Pro"/>
            <a:ea typeface="+mn-ea"/>
            <a:cs typeface="+mn-cs"/>
          </a:endParaRPr>
        </a:p>
      </dgm:t>
    </dgm:pt>
    <dgm:pt modelId="{1C78A2BC-984C-4848-A8D0-A608CF7A7E33}" type="parTrans" cxnId="{3334EC82-08BA-496E-9DE5-A99807EA747A}">
      <dgm:prSet/>
      <dgm:spPr/>
      <dgm:t>
        <a:bodyPr/>
        <a:lstStyle/>
        <a:p>
          <a:endParaRPr lang="en-US"/>
        </a:p>
      </dgm:t>
    </dgm:pt>
    <dgm:pt modelId="{9272173F-70FB-4C86-AFEF-85B1B4C0AF1A}" type="sibTrans" cxnId="{3334EC82-08BA-496E-9DE5-A99807EA747A}">
      <dgm:prSet/>
      <dgm:spPr/>
      <dgm:t>
        <a:bodyPr/>
        <a:lstStyle/>
        <a:p>
          <a:endParaRPr lang="en-US"/>
        </a:p>
      </dgm:t>
    </dgm:pt>
    <dgm:pt modelId="{B08CB692-FF2C-4539-857B-90BF1C82745D}">
      <dgm:prSet/>
      <dgm:spPr>
        <a:xfrm>
          <a:off x="404039" y="2259250"/>
          <a:ext cx="2475309" cy="990123"/>
        </a:xfrm>
        <a:prstGeom prst="chevron">
          <a:avLst/>
        </a:pr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$valid</a:t>
          </a:r>
          <a:endParaRPr lang="en-US" dirty="0">
            <a:solidFill>
              <a:sysClr val="window" lastClr="FFFFFF"/>
            </a:solidFill>
            <a:latin typeface="Myriad Pro"/>
            <a:ea typeface="+mn-ea"/>
            <a:cs typeface="+mn-cs"/>
          </a:endParaRPr>
        </a:p>
      </dgm:t>
    </dgm:pt>
    <dgm:pt modelId="{96D1DA9D-83D7-4615-BB77-3C9CFD9C08E2}" type="parTrans" cxnId="{8E0C2CF3-3D00-41BC-AC34-C68BA9A4B5A0}">
      <dgm:prSet/>
      <dgm:spPr/>
      <dgm:t>
        <a:bodyPr/>
        <a:lstStyle/>
        <a:p>
          <a:endParaRPr lang="en-US"/>
        </a:p>
      </dgm:t>
    </dgm:pt>
    <dgm:pt modelId="{58DFA93A-DA1D-477E-AE32-D027E141A6FF}" type="sibTrans" cxnId="{8E0C2CF3-3D00-41BC-AC34-C68BA9A4B5A0}">
      <dgm:prSet/>
      <dgm:spPr/>
      <dgm:t>
        <a:bodyPr/>
        <a:lstStyle/>
        <a:p>
          <a:endParaRPr lang="en-US"/>
        </a:p>
      </dgm:t>
    </dgm:pt>
    <dgm:pt modelId="{C1A79BC6-3CBD-4E94-9E98-8397D6B34C60}">
      <dgm:prSet/>
      <dgm:spPr>
        <a:xfrm>
          <a:off x="2557558" y="2343411"/>
          <a:ext cx="5268001" cy="821802"/>
        </a:xfrm>
        <a:prstGeom prst="chevron">
          <a:avLst/>
        </a:pr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gm:spPr>
      <dgm:t>
        <a:bodyPr/>
        <a:lstStyle/>
        <a:p>
          <a:pPr algn="l" rtl="0"/>
          <a:r>
            <a:rPr lang="en-US" b="0" dirty="0" smtClean="0">
              <a:solidFill>
                <a:sysClr val="windowText" lastClr="000000">
                  <a:hueOff val="0"/>
                  <a:satOff val="0"/>
                  <a:lumOff val="0"/>
                  <a:alphaOff val="0"/>
                </a:sysClr>
              </a:solidFill>
              <a:latin typeface="Myriad Pro"/>
              <a:ea typeface="+mn-ea"/>
              <a:cs typeface="+mn-cs"/>
            </a:rPr>
            <a:t>Value is </a:t>
          </a:r>
          <a:r>
            <a:rPr lang="en-US" b="0" dirty="0" smtClean="0">
              <a:solidFill>
                <a:sysClr val="windowText" lastClr="000000">
                  <a:hueOff val="0"/>
                  <a:satOff val="0"/>
                  <a:lumOff val="0"/>
                  <a:alphaOff val="0"/>
                </a:sysClr>
              </a:solidFill>
              <a:latin typeface="Myriad Pro"/>
              <a:ea typeface="+mn-ea"/>
              <a:cs typeface="+mn-cs"/>
            </a:rPr>
            <a:t>valid</a:t>
          </a:r>
          <a:endParaRPr lang="en-US" dirty="0">
            <a:solidFill>
              <a:sysClr val="windowText" lastClr="000000">
                <a:hueOff val="0"/>
                <a:satOff val="0"/>
                <a:lumOff val="0"/>
                <a:alphaOff val="0"/>
              </a:sysClr>
            </a:solidFill>
            <a:latin typeface="Myriad Pro"/>
            <a:ea typeface="+mn-ea"/>
            <a:cs typeface="+mn-cs"/>
          </a:endParaRPr>
        </a:p>
      </dgm:t>
    </dgm:pt>
    <dgm:pt modelId="{E54E4576-0002-48E7-9C21-5B2DDC089600}" type="parTrans" cxnId="{EF88D9E9-A8D8-488E-9147-9E297BF8BAA9}">
      <dgm:prSet/>
      <dgm:spPr/>
      <dgm:t>
        <a:bodyPr/>
        <a:lstStyle/>
        <a:p>
          <a:endParaRPr lang="en-US"/>
        </a:p>
      </dgm:t>
    </dgm:pt>
    <dgm:pt modelId="{772AAE88-8C94-40B6-8E07-AB239BC7D13B}" type="sibTrans" cxnId="{EF88D9E9-A8D8-488E-9147-9E297BF8BAA9}">
      <dgm:prSet/>
      <dgm:spPr/>
      <dgm:t>
        <a:bodyPr/>
        <a:lstStyle/>
        <a:p>
          <a:endParaRPr lang="en-US"/>
        </a:p>
      </dgm:t>
    </dgm:pt>
    <dgm:pt modelId="{FB7D5669-3652-4E60-87C2-46163ACFA716}">
      <dgm:prSet/>
      <dgm:spPr>
        <a:xfrm>
          <a:off x="404039" y="3387991"/>
          <a:ext cx="2475309" cy="990123"/>
        </a:xfrm>
        <a:prstGeom prst="chevron">
          <a:avLst/>
        </a:prstGeom>
        <a:solidFill>
          <a:srgbClr val="9BBB59">
            <a:hueOff val="8437698"/>
            <a:satOff val="-12660"/>
            <a:lumOff val="-2059"/>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$invalid</a:t>
          </a:r>
          <a:endParaRPr lang="en-US" dirty="0">
            <a:solidFill>
              <a:sysClr val="window" lastClr="FFFFFF"/>
            </a:solidFill>
            <a:latin typeface="Myriad Pro"/>
            <a:ea typeface="+mn-ea"/>
            <a:cs typeface="+mn-cs"/>
          </a:endParaRPr>
        </a:p>
      </dgm:t>
    </dgm:pt>
    <dgm:pt modelId="{7C7C0654-2731-46FE-B1A7-449DBA5925A4}" type="parTrans" cxnId="{3DFAED52-2737-44BD-968B-F3BBB14C198B}">
      <dgm:prSet/>
      <dgm:spPr/>
      <dgm:t>
        <a:bodyPr/>
        <a:lstStyle/>
        <a:p>
          <a:endParaRPr lang="en-US"/>
        </a:p>
      </dgm:t>
    </dgm:pt>
    <dgm:pt modelId="{C4959B94-E280-4141-9791-A3CF05B6CEA8}" type="sibTrans" cxnId="{3DFAED52-2737-44BD-968B-F3BBB14C198B}">
      <dgm:prSet/>
      <dgm:spPr/>
      <dgm:t>
        <a:bodyPr/>
        <a:lstStyle/>
        <a:p>
          <a:endParaRPr lang="en-US"/>
        </a:p>
      </dgm:t>
    </dgm:pt>
    <dgm:pt modelId="{6F0DFE44-9A7D-468B-B033-DC549A3DDF10}">
      <dgm:prSet/>
      <dgm:spPr>
        <a:xfrm>
          <a:off x="2557558" y="3472152"/>
          <a:ext cx="5268001" cy="821802"/>
        </a:xfrm>
        <a:prstGeom prst="chevron">
          <a:avLst/>
        </a:prstGeom>
        <a:solidFill>
          <a:srgbClr val="9BBB59">
            <a:tint val="40000"/>
            <a:alpha val="90000"/>
            <a:hueOff val="8037640"/>
            <a:satOff val="-10345"/>
            <a:lumOff val="-806"/>
            <a:alphaOff val="0"/>
          </a:srgbClr>
        </a:solidFill>
        <a:ln w="25400" cap="rnd" cmpd="sng" algn="ctr">
          <a:solidFill>
            <a:srgbClr val="9BBB59">
              <a:tint val="40000"/>
              <a:alpha val="90000"/>
              <a:hueOff val="8037640"/>
              <a:satOff val="-10345"/>
              <a:lumOff val="-806"/>
              <a:alphaOff val="0"/>
            </a:srgbClr>
          </a:solidFill>
          <a:prstDash val="solid"/>
        </a:ln>
        <a:effectLst/>
      </dgm:spPr>
      <dgm:t>
        <a:bodyPr/>
        <a:lstStyle/>
        <a:p>
          <a:pPr algn="l" rtl="0"/>
          <a:r>
            <a:rPr lang="en-US" b="0" dirty="0" smtClean="0">
              <a:solidFill>
                <a:sysClr val="windowText" lastClr="000000">
                  <a:hueOff val="0"/>
                  <a:satOff val="0"/>
                  <a:lumOff val="0"/>
                  <a:alphaOff val="0"/>
                </a:sysClr>
              </a:solidFill>
              <a:latin typeface="Myriad Pro"/>
              <a:ea typeface="+mn-ea"/>
              <a:cs typeface="+mn-cs"/>
            </a:rPr>
            <a:t>Value is </a:t>
          </a:r>
          <a:r>
            <a:rPr lang="en-US" b="0" dirty="0" smtClean="0">
              <a:solidFill>
                <a:sysClr val="windowText" lastClr="000000">
                  <a:hueOff val="0"/>
                  <a:satOff val="0"/>
                  <a:lumOff val="0"/>
                  <a:alphaOff val="0"/>
                </a:sysClr>
              </a:solidFill>
              <a:latin typeface="Myriad Pro"/>
              <a:ea typeface="+mn-ea"/>
              <a:cs typeface="+mn-cs"/>
            </a:rPr>
            <a:t>invalid</a:t>
          </a:r>
          <a:endParaRPr lang="en-US" dirty="0">
            <a:solidFill>
              <a:sysClr val="windowText" lastClr="000000">
                <a:hueOff val="0"/>
                <a:satOff val="0"/>
                <a:lumOff val="0"/>
                <a:alphaOff val="0"/>
              </a:sysClr>
            </a:solidFill>
            <a:latin typeface="Myriad Pro"/>
            <a:ea typeface="+mn-ea"/>
            <a:cs typeface="+mn-cs"/>
          </a:endParaRPr>
        </a:p>
      </dgm:t>
    </dgm:pt>
    <dgm:pt modelId="{C7FC68C0-7CDD-4F4C-A4F7-1A42B7777A95}" type="parTrans" cxnId="{2C56FF78-60CD-4592-BCDD-70E23C458974}">
      <dgm:prSet/>
      <dgm:spPr/>
      <dgm:t>
        <a:bodyPr/>
        <a:lstStyle/>
        <a:p>
          <a:endParaRPr lang="en-US"/>
        </a:p>
      </dgm:t>
    </dgm:pt>
    <dgm:pt modelId="{7D1EE042-4580-4AF0-9EBF-C837FA51D9E9}" type="sibTrans" cxnId="{2C56FF78-60CD-4592-BCDD-70E23C458974}">
      <dgm:prSet/>
      <dgm:spPr/>
      <dgm:t>
        <a:bodyPr/>
        <a:lstStyle/>
        <a:p>
          <a:endParaRPr lang="en-US"/>
        </a:p>
      </dgm:t>
    </dgm:pt>
    <dgm:pt modelId="{E23AB051-5C61-4081-95C1-92334A2AA0FD}">
      <dgm:prSet/>
      <dgm:spPr>
        <a:xfrm>
          <a:off x="404039" y="4516732"/>
          <a:ext cx="2475309" cy="990123"/>
        </a:xfrm>
        <a:prstGeom prst="chevron">
          <a:avLst/>
        </a:prstGeom>
        <a:solidFill>
          <a:srgbClr val="9BBB59">
            <a:hueOff val="11250264"/>
            <a:satOff val="-16880"/>
            <a:lumOff val="-2745"/>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$error</a:t>
          </a:r>
          <a:endParaRPr lang="en-US" dirty="0">
            <a:solidFill>
              <a:sysClr val="window" lastClr="FFFFFF"/>
            </a:solidFill>
            <a:latin typeface="Myriad Pro"/>
            <a:ea typeface="+mn-ea"/>
            <a:cs typeface="+mn-cs"/>
          </a:endParaRPr>
        </a:p>
      </dgm:t>
    </dgm:pt>
    <dgm:pt modelId="{0C220588-A124-4497-B58A-F856EAA1EA97}" type="parTrans" cxnId="{D85F6D86-5C3D-4546-A575-4234F1F30D4E}">
      <dgm:prSet/>
      <dgm:spPr/>
      <dgm:t>
        <a:bodyPr/>
        <a:lstStyle/>
        <a:p>
          <a:endParaRPr lang="en-US"/>
        </a:p>
      </dgm:t>
    </dgm:pt>
    <dgm:pt modelId="{A75F6F02-3179-484B-BBB1-5D87C498F865}" type="sibTrans" cxnId="{D85F6D86-5C3D-4546-A575-4234F1F30D4E}">
      <dgm:prSet/>
      <dgm:spPr/>
      <dgm:t>
        <a:bodyPr/>
        <a:lstStyle/>
        <a:p>
          <a:endParaRPr lang="en-US"/>
        </a:p>
      </dgm:t>
    </dgm:pt>
    <dgm:pt modelId="{933D7A4F-31C6-4218-96C1-CA7959A1685F}">
      <dgm:prSet/>
      <dgm:spPr>
        <a:xfrm>
          <a:off x="2557558" y="4600893"/>
          <a:ext cx="5268001" cy="821802"/>
        </a:xfrm>
        <a:prstGeom prst="chevron">
          <a:avLst/>
        </a:prstGeom>
        <a:solidFill>
          <a:srgbClr val="9BBB59">
            <a:tint val="40000"/>
            <a:alpha val="90000"/>
            <a:hueOff val="10716854"/>
            <a:satOff val="-13793"/>
            <a:lumOff val="-1075"/>
            <a:alphaOff val="0"/>
          </a:srgbClr>
        </a:solidFill>
        <a:ln w="25400" cap="rnd" cmpd="sng" algn="ctr">
          <a:solidFill>
            <a:srgbClr val="9BBB59">
              <a:tint val="40000"/>
              <a:alpha val="90000"/>
              <a:hueOff val="10716854"/>
              <a:satOff val="-13793"/>
              <a:lumOff val="-1075"/>
              <a:alphaOff val="0"/>
            </a:srgbClr>
          </a:solidFill>
          <a:prstDash val="solid"/>
        </a:ln>
        <a:effectLst/>
      </dgm:spPr>
      <dgm:t>
        <a:bodyPr/>
        <a:lstStyle/>
        <a:p>
          <a:pPr algn="l" rtl="0"/>
          <a:r>
            <a:rPr lang="en-US" b="0" dirty="0" smtClean="0">
              <a:solidFill>
                <a:sysClr val="windowText" lastClr="000000">
                  <a:hueOff val="0"/>
                  <a:satOff val="0"/>
                  <a:lumOff val="0"/>
                  <a:alphaOff val="0"/>
                </a:sysClr>
              </a:solidFill>
              <a:latin typeface="Myriad Pro"/>
              <a:ea typeface="+mn-ea"/>
              <a:cs typeface="+mn-cs"/>
            </a:rPr>
            <a:t>All validations and whether they are valid or invalid</a:t>
          </a:r>
          <a:endParaRPr lang="en-US" dirty="0">
            <a:solidFill>
              <a:sysClr val="windowText" lastClr="000000">
                <a:hueOff val="0"/>
                <a:satOff val="0"/>
                <a:lumOff val="0"/>
                <a:alphaOff val="0"/>
              </a:sysClr>
            </a:solidFill>
            <a:latin typeface="Myriad Pro"/>
            <a:ea typeface="+mn-ea"/>
            <a:cs typeface="+mn-cs"/>
          </a:endParaRPr>
        </a:p>
      </dgm:t>
    </dgm:pt>
    <dgm:pt modelId="{2E9C29BC-5B0F-499D-9328-EB8FF48195C4}" type="parTrans" cxnId="{831A115E-F00D-416B-82D1-8942E2BC2A74}">
      <dgm:prSet/>
      <dgm:spPr/>
      <dgm:t>
        <a:bodyPr/>
        <a:lstStyle/>
        <a:p>
          <a:endParaRPr lang="en-US"/>
        </a:p>
      </dgm:t>
    </dgm:pt>
    <dgm:pt modelId="{4FFC2400-4926-4052-A931-9A9D8B44035A}" type="sibTrans" cxnId="{831A115E-F00D-416B-82D1-8942E2BC2A74}">
      <dgm:prSet/>
      <dgm:spPr/>
      <dgm:t>
        <a:bodyPr/>
        <a:lstStyle/>
        <a:p>
          <a:endParaRPr lang="en-US"/>
        </a:p>
      </dgm:t>
    </dgm:pt>
    <dgm:pt modelId="{CA13700A-F6E5-4123-BCAC-3FF3C46FC2A1}" type="pres">
      <dgm:prSet presAssocID="{439A4BBD-3862-4BCB-8BDD-A31964D80535}" presName="Name0" presStyleCnt="0">
        <dgm:presLayoutVars>
          <dgm:chPref val="3"/>
          <dgm:dir/>
          <dgm:animLvl val="lvl"/>
          <dgm:resizeHandles/>
        </dgm:presLayoutVars>
      </dgm:prSet>
      <dgm:spPr/>
      <dgm:t>
        <a:bodyPr/>
        <a:lstStyle/>
        <a:p>
          <a:endParaRPr lang="en-US"/>
        </a:p>
      </dgm:t>
    </dgm:pt>
    <dgm:pt modelId="{97BD64F1-A1EB-4F35-8F42-41D585907269}" type="pres">
      <dgm:prSet presAssocID="{C11C9C46-292A-4982-B25C-2F42D926A4EF}" presName="horFlow" presStyleCnt="0"/>
      <dgm:spPr/>
    </dgm:pt>
    <dgm:pt modelId="{FAE79FD9-D5D7-41DC-A4AA-45FF96D0163D}" type="pres">
      <dgm:prSet presAssocID="{C11C9C46-292A-4982-B25C-2F42D926A4EF}" presName="bigChev" presStyleLbl="node1" presStyleIdx="0" presStyleCnt="5"/>
      <dgm:spPr/>
      <dgm:t>
        <a:bodyPr/>
        <a:lstStyle/>
        <a:p>
          <a:endParaRPr lang="en-US"/>
        </a:p>
      </dgm:t>
    </dgm:pt>
    <dgm:pt modelId="{2DF2D767-3881-422D-B553-CDD4144F8209}" type="pres">
      <dgm:prSet presAssocID="{D551316D-8C76-4756-B631-C7464BEE0D23}" presName="parTrans" presStyleCnt="0"/>
      <dgm:spPr/>
    </dgm:pt>
    <dgm:pt modelId="{3ACC3C01-3912-43D8-AFCB-B8D77D68296D}" type="pres">
      <dgm:prSet presAssocID="{C24DE031-38A9-41DF-AC69-2898982FF36C}" presName="node" presStyleLbl="alignAccFollowNode1" presStyleIdx="0" presStyleCnt="5" custScaleX="256412">
        <dgm:presLayoutVars>
          <dgm:bulletEnabled val="1"/>
        </dgm:presLayoutVars>
      </dgm:prSet>
      <dgm:spPr/>
      <dgm:t>
        <a:bodyPr/>
        <a:lstStyle/>
        <a:p>
          <a:endParaRPr lang="en-US"/>
        </a:p>
      </dgm:t>
    </dgm:pt>
    <dgm:pt modelId="{25E209B7-9C86-492A-AB36-DC1927A5B319}" type="pres">
      <dgm:prSet presAssocID="{C11C9C46-292A-4982-B25C-2F42D926A4EF}" presName="vSp" presStyleCnt="0"/>
      <dgm:spPr/>
    </dgm:pt>
    <dgm:pt modelId="{0E2FEE91-C33D-45F5-8003-543CAAF95CAB}" type="pres">
      <dgm:prSet presAssocID="{84D3DEF3-428F-40CD-8370-2BB66809E20A}" presName="horFlow" presStyleCnt="0"/>
      <dgm:spPr/>
    </dgm:pt>
    <dgm:pt modelId="{B526E466-B7EC-4121-8942-3A0DB40A22AA}" type="pres">
      <dgm:prSet presAssocID="{84D3DEF3-428F-40CD-8370-2BB66809E20A}" presName="bigChev" presStyleLbl="node1" presStyleIdx="1" presStyleCnt="5"/>
      <dgm:spPr/>
      <dgm:t>
        <a:bodyPr/>
        <a:lstStyle/>
        <a:p>
          <a:endParaRPr lang="en-US"/>
        </a:p>
      </dgm:t>
    </dgm:pt>
    <dgm:pt modelId="{C4ED85A4-3931-4E0B-ACCA-44CEE3CC9CB0}" type="pres">
      <dgm:prSet presAssocID="{1C78A2BC-984C-4848-A8D0-A608CF7A7E33}" presName="parTrans" presStyleCnt="0"/>
      <dgm:spPr/>
    </dgm:pt>
    <dgm:pt modelId="{41804AC3-571D-43B7-9B5A-5FE845E002B0}" type="pres">
      <dgm:prSet presAssocID="{73A59BF5-2300-4750-99F5-35C6CD48D33C}" presName="node" presStyleLbl="alignAccFollowNode1" presStyleIdx="1" presStyleCnt="5" custScaleX="256412">
        <dgm:presLayoutVars>
          <dgm:bulletEnabled val="1"/>
        </dgm:presLayoutVars>
      </dgm:prSet>
      <dgm:spPr/>
      <dgm:t>
        <a:bodyPr/>
        <a:lstStyle/>
        <a:p>
          <a:endParaRPr lang="en-US"/>
        </a:p>
      </dgm:t>
    </dgm:pt>
    <dgm:pt modelId="{29BF1481-11EA-48DF-8ED2-0FDBF6F9D505}" type="pres">
      <dgm:prSet presAssocID="{84D3DEF3-428F-40CD-8370-2BB66809E20A}" presName="vSp" presStyleCnt="0"/>
      <dgm:spPr/>
    </dgm:pt>
    <dgm:pt modelId="{19B20AEE-24E1-4C33-9777-7D4A8CCE5011}" type="pres">
      <dgm:prSet presAssocID="{B08CB692-FF2C-4539-857B-90BF1C82745D}" presName="horFlow" presStyleCnt="0"/>
      <dgm:spPr/>
    </dgm:pt>
    <dgm:pt modelId="{EAE324D7-B65B-4C7F-B044-D8F7D03DB6C6}" type="pres">
      <dgm:prSet presAssocID="{B08CB692-FF2C-4539-857B-90BF1C82745D}" presName="bigChev" presStyleLbl="node1" presStyleIdx="2" presStyleCnt="5"/>
      <dgm:spPr/>
      <dgm:t>
        <a:bodyPr/>
        <a:lstStyle/>
        <a:p>
          <a:endParaRPr lang="en-US"/>
        </a:p>
      </dgm:t>
    </dgm:pt>
    <dgm:pt modelId="{F207B3E6-41D3-4A11-8CB4-7F5420D84E79}" type="pres">
      <dgm:prSet presAssocID="{E54E4576-0002-48E7-9C21-5B2DDC089600}" presName="parTrans" presStyleCnt="0"/>
      <dgm:spPr/>
    </dgm:pt>
    <dgm:pt modelId="{A3A2E852-BB42-44FE-97A4-4C1CBBEA2AC3}" type="pres">
      <dgm:prSet presAssocID="{C1A79BC6-3CBD-4E94-9E98-8397D6B34C60}" presName="node" presStyleLbl="alignAccFollowNode1" presStyleIdx="2" presStyleCnt="5" custScaleX="256412">
        <dgm:presLayoutVars>
          <dgm:bulletEnabled val="1"/>
        </dgm:presLayoutVars>
      </dgm:prSet>
      <dgm:spPr/>
      <dgm:t>
        <a:bodyPr/>
        <a:lstStyle/>
        <a:p>
          <a:endParaRPr lang="en-US"/>
        </a:p>
      </dgm:t>
    </dgm:pt>
    <dgm:pt modelId="{FD3D82C2-EF6B-44EA-882C-0133D84080D7}" type="pres">
      <dgm:prSet presAssocID="{B08CB692-FF2C-4539-857B-90BF1C82745D}" presName="vSp" presStyleCnt="0"/>
      <dgm:spPr/>
    </dgm:pt>
    <dgm:pt modelId="{FD43E8A7-4975-4A7A-9FA6-FDB9B02276B1}" type="pres">
      <dgm:prSet presAssocID="{FB7D5669-3652-4E60-87C2-46163ACFA716}" presName="horFlow" presStyleCnt="0"/>
      <dgm:spPr/>
    </dgm:pt>
    <dgm:pt modelId="{7E5291B9-699C-4131-947D-A569ACC5EB39}" type="pres">
      <dgm:prSet presAssocID="{FB7D5669-3652-4E60-87C2-46163ACFA716}" presName="bigChev" presStyleLbl="node1" presStyleIdx="3" presStyleCnt="5"/>
      <dgm:spPr/>
      <dgm:t>
        <a:bodyPr/>
        <a:lstStyle/>
        <a:p>
          <a:endParaRPr lang="en-US"/>
        </a:p>
      </dgm:t>
    </dgm:pt>
    <dgm:pt modelId="{9E33EAEF-956A-4E8F-AAEE-3523E34BA200}" type="pres">
      <dgm:prSet presAssocID="{C7FC68C0-7CDD-4F4C-A4F7-1A42B7777A95}" presName="parTrans" presStyleCnt="0"/>
      <dgm:spPr/>
    </dgm:pt>
    <dgm:pt modelId="{2F893266-865B-4E71-8346-4A9D124FB966}" type="pres">
      <dgm:prSet presAssocID="{6F0DFE44-9A7D-468B-B033-DC549A3DDF10}" presName="node" presStyleLbl="alignAccFollowNode1" presStyleIdx="3" presStyleCnt="5" custScaleX="256412">
        <dgm:presLayoutVars>
          <dgm:bulletEnabled val="1"/>
        </dgm:presLayoutVars>
      </dgm:prSet>
      <dgm:spPr/>
      <dgm:t>
        <a:bodyPr/>
        <a:lstStyle/>
        <a:p>
          <a:endParaRPr lang="en-US"/>
        </a:p>
      </dgm:t>
    </dgm:pt>
    <dgm:pt modelId="{65D2BC79-B4E3-4F8C-981F-48F7228A2519}" type="pres">
      <dgm:prSet presAssocID="{FB7D5669-3652-4E60-87C2-46163ACFA716}" presName="vSp" presStyleCnt="0"/>
      <dgm:spPr/>
    </dgm:pt>
    <dgm:pt modelId="{0E264F54-42E2-483D-85DB-E9F4FB6587EC}" type="pres">
      <dgm:prSet presAssocID="{E23AB051-5C61-4081-95C1-92334A2AA0FD}" presName="horFlow" presStyleCnt="0"/>
      <dgm:spPr/>
    </dgm:pt>
    <dgm:pt modelId="{AB35DEC1-786D-40EF-89F4-249E6AADB65D}" type="pres">
      <dgm:prSet presAssocID="{E23AB051-5C61-4081-95C1-92334A2AA0FD}" presName="bigChev" presStyleLbl="node1" presStyleIdx="4" presStyleCnt="5"/>
      <dgm:spPr/>
      <dgm:t>
        <a:bodyPr/>
        <a:lstStyle/>
        <a:p>
          <a:endParaRPr lang="en-US"/>
        </a:p>
      </dgm:t>
    </dgm:pt>
    <dgm:pt modelId="{004452E0-523F-41E2-9468-60F1254503AD}" type="pres">
      <dgm:prSet presAssocID="{2E9C29BC-5B0F-499D-9328-EB8FF48195C4}" presName="parTrans" presStyleCnt="0"/>
      <dgm:spPr/>
    </dgm:pt>
    <dgm:pt modelId="{09F690B8-6027-49B6-AC94-77EDDD84CD00}" type="pres">
      <dgm:prSet presAssocID="{933D7A4F-31C6-4218-96C1-CA7959A1685F}" presName="node" presStyleLbl="alignAccFollowNode1" presStyleIdx="4" presStyleCnt="5" custScaleX="256412">
        <dgm:presLayoutVars>
          <dgm:bulletEnabled val="1"/>
        </dgm:presLayoutVars>
      </dgm:prSet>
      <dgm:spPr/>
      <dgm:t>
        <a:bodyPr/>
        <a:lstStyle/>
        <a:p>
          <a:endParaRPr lang="en-US"/>
        </a:p>
      </dgm:t>
    </dgm:pt>
  </dgm:ptLst>
  <dgm:cxnLst>
    <dgm:cxn modelId="{B10DAE58-5146-4DE3-8C1F-0FC84BB9EDEC}" type="presOf" srcId="{73A59BF5-2300-4750-99F5-35C6CD48D33C}" destId="{41804AC3-571D-43B7-9B5A-5FE845E002B0}" srcOrd="0" destOrd="0" presId="urn:microsoft.com/office/officeart/2005/8/layout/lProcess3"/>
    <dgm:cxn modelId="{40F57A74-8326-4286-818A-C559D13911CF}" type="presOf" srcId="{C24DE031-38A9-41DF-AC69-2898982FF36C}" destId="{3ACC3C01-3912-43D8-AFCB-B8D77D68296D}" srcOrd="0" destOrd="0" presId="urn:microsoft.com/office/officeart/2005/8/layout/lProcess3"/>
    <dgm:cxn modelId="{2C56FF78-60CD-4592-BCDD-70E23C458974}" srcId="{FB7D5669-3652-4E60-87C2-46163ACFA716}" destId="{6F0DFE44-9A7D-468B-B033-DC549A3DDF10}" srcOrd="0" destOrd="0" parTransId="{C7FC68C0-7CDD-4F4C-A4F7-1A42B7777A95}" sibTransId="{7D1EE042-4580-4AF0-9EBF-C837FA51D9E9}"/>
    <dgm:cxn modelId="{C8C3EEAD-103E-48C0-B1EC-4C3B0C291BD1}" type="presOf" srcId="{C11C9C46-292A-4982-B25C-2F42D926A4EF}" destId="{FAE79FD9-D5D7-41DC-A4AA-45FF96D0163D}" srcOrd="0" destOrd="0" presId="urn:microsoft.com/office/officeart/2005/8/layout/lProcess3"/>
    <dgm:cxn modelId="{01C5CA7F-5804-4461-B8F5-D8431C1DE7A2}" type="presOf" srcId="{84D3DEF3-428F-40CD-8370-2BB66809E20A}" destId="{B526E466-B7EC-4121-8942-3A0DB40A22AA}" srcOrd="0" destOrd="0" presId="urn:microsoft.com/office/officeart/2005/8/layout/lProcess3"/>
    <dgm:cxn modelId="{EF88D9E9-A8D8-488E-9147-9E297BF8BAA9}" srcId="{B08CB692-FF2C-4539-857B-90BF1C82745D}" destId="{C1A79BC6-3CBD-4E94-9E98-8397D6B34C60}" srcOrd="0" destOrd="0" parTransId="{E54E4576-0002-48E7-9C21-5B2DDC089600}" sibTransId="{772AAE88-8C94-40B6-8E07-AB239BC7D13B}"/>
    <dgm:cxn modelId="{6FA05431-CA38-4D1B-AEDE-4A168669E0B0}" srcId="{439A4BBD-3862-4BCB-8BDD-A31964D80535}" destId="{C11C9C46-292A-4982-B25C-2F42D926A4EF}" srcOrd="0" destOrd="0" parTransId="{0545DBE4-787B-4DC2-8BFE-A965F87CB9E5}" sibTransId="{912209A3-649F-46EE-BD63-0555D9B4B97F}"/>
    <dgm:cxn modelId="{3D602F09-6588-4187-93F1-0D65DDCD0DB9}" type="presOf" srcId="{933D7A4F-31C6-4218-96C1-CA7959A1685F}" destId="{09F690B8-6027-49B6-AC94-77EDDD84CD00}" srcOrd="0" destOrd="0" presId="urn:microsoft.com/office/officeart/2005/8/layout/lProcess3"/>
    <dgm:cxn modelId="{8E0C2CF3-3D00-41BC-AC34-C68BA9A4B5A0}" srcId="{439A4BBD-3862-4BCB-8BDD-A31964D80535}" destId="{B08CB692-FF2C-4539-857B-90BF1C82745D}" srcOrd="2" destOrd="0" parTransId="{96D1DA9D-83D7-4615-BB77-3C9CFD9C08E2}" sibTransId="{58DFA93A-DA1D-477E-AE32-D027E141A6FF}"/>
    <dgm:cxn modelId="{93F6E9FF-A2DF-4002-AE8E-71DBEAADDE44}" type="presOf" srcId="{439A4BBD-3862-4BCB-8BDD-A31964D80535}" destId="{CA13700A-F6E5-4123-BCAC-3FF3C46FC2A1}" srcOrd="0" destOrd="0" presId="urn:microsoft.com/office/officeart/2005/8/layout/lProcess3"/>
    <dgm:cxn modelId="{0DE986E1-99FA-4D19-9F4D-DFE452BB9427}" type="presOf" srcId="{C1A79BC6-3CBD-4E94-9E98-8397D6B34C60}" destId="{A3A2E852-BB42-44FE-97A4-4C1CBBEA2AC3}" srcOrd="0" destOrd="0" presId="urn:microsoft.com/office/officeart/2005/8/layout/lProcess3"/>
    <dgm:cxn modelId="{BFBC2DC3-CDCA-45C0-81F7-BC20ADF46881}" srcId="{439A4BBD-3862-4BCB-8BDD-A31964D80535}" destId="{84D3DEF3-428F-40CD-8370-2BB66809E20A}" srcOrd="1" destOrd="0" parTransId="{A6CD2274-944A-44A5-BEF6-4CD2C57D2033}" sibTransId="{B1B9E4A3-65F4-45E9-91C2-8EA43A44598A}"/>
    <dgm:cxn modelId="{3DFAED52-2737-44BD-968B-F3BBB14C198B}" srcId="{439A4BBD-3862-4BCB-8BDD-A31964D80535}" destId="{FB7D5669-3652-4E60-87C2-46163ACFA716}" srcOrd="3" destOrd="0" parTransId="{7C7C0654-2731-46FE-B1A7-449DBA5925A4}" sibTransId="{C4959B94-E280-4141-9791-A3CF05B6CEA8}"/>
    <dgm:cxn modelId="{AF86681D-B76E-48D0-8798-AC0D6E2D2615}" type="presOf" srcId="{B08CB692-FF2C-4539-857B-90BF1C82745D}" destId="{EAE324D7-B65B-4C7F-B044-D8F7D03DB6C6}" srcOrd="0" destOrd="0" presId="urn:microsoft.com/office/officeart/2005/8/layout/lProcess3"/>
    <dgm:cxn modelId="{FDF68FA2-186C-4548-A6FF-012FC2DC2FA8}" srcId="{C11C9C46-292A-4982-B25C-2F42D926A4EF}" destId="{C24DE031-38A9-41DF-AC69-2898982FF36C}" srcOrd="0" destOrd="0" parTransId="{D551316D-8C76-4756-B631-C7464BEE0D23}" sibTransId="{AB9B183E-444C-4CC9-A3E5-9606241EFA38}"/>
    <dgm:cxn modelId="{D85F6D86-5C3D-4546-A575-4234F1F30D4E}" srcId="{439A4BBD-3862-4BCB-8BDD-A31964D80535}" destId="{E23AB051-5C61-4081-95C1-92334A2AA0FD}" srcOrd="4" destOrd="0" parTransId="{0C220588-A124-4497-B58A-F856EAA1EA97}" sibTransId="{A75F6F02-3179-484B-BBB1-5D87C498F865}"/>
    <dgm:cxn modelId="{831A115E-F00D-416B-82D1-8942E2BC2A74}" srcId="{E23AB051-5C61-4081-95C1-92334A2AA0FD}" destId="{933D7A4F-31C6-4218-96C1-CA7959A1685F}" srcOrd="0" destOrd="0" parTransId="{2E9C29BC-5B0F-499D-9328-EB8FF48195C4}" sibTransId="{4FFC2400-4926-4052-A931-9A9D8B44035A}"/>
    <dgm:cxn modelId="{810563A6-4C09-405F-A089-6915367B3542}" type="presOf" srcId="{FB7D5669-3652-4E60-87C2-46163ACFA716}" destId="{7E5291B9-699C-4131-947D-A569ACC5EB39}" srcOrd="0" destOrd="0" presId="urn:microsoft.com/office/officeart/2005/8/layout/lProcess3"/>
    <dgm:cxn modelId="{72FFA4C2-0489-4251-BD0E-2A809B1E6EE3}" type="presOf" srcId="{E23AB051-5C61-4081-95C1-92334A2AA0FD}" destId="{AB35DEC1-786D-40EF-89F4-249E6AADB65D}" srcOrd="0" destOrd="0" presId="urn:microsoft.com/office/officeart/2005/8/layout/lProcess3"/>
    <dgm:cxn modelId="{21A920E2-C127-4ACF-BD40-9D69E285D595}" type="presOf" srcId="{6F0DFE44-9A7D-468B-B033-DC549A3DDF10}" destId="{2F893266-865B-4E71-8346-4A9D124FB966}" srcOrd="0" destOrd="0" presId="urn:microsoft.com/office/officeart/2005/8/layout/lProcess3"/>
    <dgm:cxn modelId="{3334EC82-08BA-496E-9DE5-A99807EA747A}" srcId="{84D3DEF3-428F-40CD-8370-2BB66809E20A}" destId="{73A59BF5-2300-4750-99F5-35C6CD48D33C}" srcOrd="0" destOrd="0" parTransId="{1C78A2BC-984C-4848-A8D0-A608CF7A7E33}" sibTransId="{9272173F-70FB-4C86-AFEF-85B1B4C0AF1A}"/>
    <dgm:cxn modelId="{C303B8E3-92A7-4904-AF7C-5F666DB5B7B0}" type="presParOf" srcId="{CA13700A-F6E5-4123-BCAC-3FF3C46FC2A1}" destId="{97BD64F1-A1EB-4F35-8F42-41D585907269}" srcOrd="0" destOrd="0" presId="urn:microsoft.com/office/officeart/2005/8/layout/lProcess3"/>
    <dgm:cxn modelId="{40708218-ED57-4718-AB35-715E6EBC7518}" type="presParOf" srcId="{97BD64F1-A1EB-4F35-8F42-41D585907269}" destId="{FAE79FD9-D5D7-41DC-A4AA-45FF96D0163D}" srcOrd="0" destOrd="0" presId="urn:microsoft.com/office/officeart/2005/8/layout/lProcess3"/>
    <dgm:cxn modelId="{1E801FEC-EE81-4088-9B54-B0423E530A75}" type="presParOf" srcId="{97BD64F1-A1EB-4F35-8F42-41D585907269}" destId="{2DF2D767-3881-422D-B553-CDD4144F8209}" srcOrd="1" destOrd="0" presId="urn:microsoft.com/office/officeart/2005/8/layout/lProcess3"/>
    <dgm:cxn modelId="{100256D7-8987-4313-9094-C9D3BE5A1491}" type="presParOf" srcId="{97BD64F1-A1EB-4F35-8F42-41D585907269}" destId="{3ACC3C01-3912-43D8-AFCB-B8D77D68296D}" srcOrd="2" destOrd="0" presId="urn:microsoft.com/office/officeart/2005/8/layout/lProcess3"/>
    <dgm:cxn modelId="{2E1B9292-0028-44DA-8244-5C740F4172AB}" type="presParOf" srcId="{CA13700A-F6E5-4123-BCAC-3FF3C46FC2A1}" destId="{25E209B7-9C86-492A-AB36-DC1927A5B319}" srcOrd="1" destOrd="0" presId="urn:microsoft.com/office/officeart/2005/8/layout/lProcess3"/>
    <dgm:cxn modelId="{E33C2EBE-5D7D-4856-AB47-4FF4CFA4EAB5}" type="presParOf" srcId="{CA13700A-F6E5-4123-BCAC-3FF3C46FC2A1}" destId="{0E2FEE91-C33D-45F5-8003-543CAAF95CAB}" srcOrd="2" destOrd="0" presId="urn:microsoft.com/office/officeart/2005/8/layout/lProcess3"/>
    <dgm:cxn modelId="{BEA379C8-4AAA-4CEF-90BD-A8CD59E4FB77}" type="presParOf" srcId="{0E2FEE91-C33D-45F5-8003-543CAAF95CAB}" destId="{B526E466-B7EC-4121-8942-3A0DB40A22AA}" srcOrd="0" destOrd="0" presId="urn:microsoft.com/office/officeart/2005/8/layout/lProcess3"/>
    <dgm:cxn modelId="{5DB97C4D-5752-47D0-9F1B-F3E9D64296C6}" type="presParOf" srcId="{0E2FEE91-C33D-45F5-8003-543CAAF95CAB}" destId="{C4ED85A4-3931-4E0B-ACCA-44CEE3CC9CB0}" srcOrd="1" destOrd="0" presId="urn:microsoft.com/office/officeart/2005/8/layout/lProcess3"/>
    <dgm:cxn modelId="{5EB9E1C9-35EC-42C6-AC37-871E8A8B5AE6}" type="presParOf" srcId="{0E2FEE91-C33D-45F5-8003-543CAAF95CAB}" destId="{41804AC3-571D-43B7-9B5A-5FE845E002B0}" srcOrd="2" destOrd="0" presId="urn:microsoft.com/office/officeart/2005/8/layout/lProcess3"/>
    <dgm:cxn modelId="{2A5CD2AF-8AC1-464A-BECD-BDB52070B172}" type="presParOf" srcId="{CA13700A-F6E5-4123-BCAC-3FF3C46FC2A1}" destId="{29BF1481-11EA-48DF-8ED2-0FDBF6F9D505}" srcOrd="3" destOrd="0" presId="urn:microsoft.com/office/officeart/2005/8/layout/lProcess3"/>
    <dgm:cxn modelId="{FB9FA954-BD23-412C-8822-08FBDD6560A3}" type="presParOf" srcId="{CA13700A-F6E5-4123-BCAC-3FF3C46FC2A1}" destId="{19B20AEE-24E1-4C33-9777-7D4A8CCE5011}" srcOrd="4" destOrd="0" presId="urn:microsoft.com/office/officeart/2005/8/layout/lProcess3"/>
    <dgm:cxn modelId="{3DF41DA2-74E0-4126-B34D-270B2AC07C20}" type="presParOf" srcId="{19B20AEE-24E1-4C33-9777-7D4A8CCE5011}" destId="{EAE324D7-B65B-4C7F-B044-D8F7D03DB6C6}" srcOrd="0" destOrd="0" presId="urn:microsoft.com/office/officeart/2005/8/layout/lProcess3"/>
    <dgm:cxn modelId="{4537BFD7-BC36-4328-A4BD-20555940904E}" type="presParOf" srcId="{19B20AEE-24E1-4C33-9777-7D4A8CCE5011}" destId="{F207B3E6-41D3-4A11-8CB4-7F5420D84E79}" srcOrd="1" destOrd="0" presId="urn:microsoft.com/office/officeart/2005/8/layout/lProcess3"/>
    <dgm:cxn modelId="{32EAA07F-291E-4DD2-85D1-2731FF3B7394}" type="presParOf" srcId="{19B20AEE-24E1-4C33-9777-7D4A8CCE5011}" destId="{A3A2E852-BB42-44FE-97A4-4C1CBBEA2AC3}" srcOrd="2" destOrd="0" presId="urn:microsoft.com/office/officeart/2005/8/layout/lProcess3"/>
    <dgm:cxn modelId="{FE086FB1-0193-401B-BBA5-ADCA7E3E3206}" type="presParOf" srcId="{CA13700A-F6E5-4123-BCAC-3FF3C46FC2A1}" destId="{FD3D82C2-EF6B-44EA-882C-0133D84080D7}" srcOrd="5" destOrd="0" presId="urn:microsoft.com/office/officeart/2005/8/layout/lProcess3"/>
    <dgm:cxn modelId="{4F364730-078A-434C-BC52-73615E36C7FC}" type="presParOf" srcId="{CA13700A-F6E5-4123-BCAC-3FF3C46FC2A1}" destId="{FD43E8A7-4975-4A7A-9FA6-FDB9B02276B1}" srcOrd="6" destOrd="0" presId="urn:microsoft.com/office/officeart/2005/8/layout/lProcess3"/>
    <dgm:cxn modelId="{B9E1B2A7-6ADC-46BF-9C2A-0A6746835E6F}" type="presParOf" srcId="{FD43E8A7-4975-4A7A-9FA6-FDB9B02276B1}" destId="{7E5291B9-699C-4131-947D-A569ACC5EB39}" srcOrd="0" destOrd="0" presId="urn:microsoft.com/office/officeart/2005/8/layout/lProcess3"/>
    <dgm:cxn modelId="{76BBC8E8-8933-4449-B8A4-0CE26EF36D8F}" type="presParOf" srcId="{FD43E8A7-4975-4A7A-9FA6-FDB9B02276B1}" destId="{9E33EAEF-956A-4E8F-AAEE-3523E34BA200}" srcOrd="1" destOrd="0" presId="urn:microsoft.com/office/officeart/2005/8/layout/lProcess3"/>
    <dgm:cxn modelId="{46995442-8E1A-4E22-9031-7664FA571600}" type="presParOf" srcId="{FD43E8A7-4975-4A7A-9FA6-FDB9B02276B1}" destId="{2F893266-865B-4E71-8346-4A9D124FB966}" srcOrd="2" destOrd="0" presId="urn:microsoft.com/office/officeart/2005/8/layout/lProcess3"/>
    <dgm:cxn modelId="{B35B694C-83C4-4758-A53B-8D1CF872BB64}" type="presParOf" srcId="{CA13700A-F6E5-4123-BCAC-3FF3C46FC2A1}" destId="{65D2BC79-B4E3-4F8C-981F-48F7228A2519}" srcOrd="7" destOrd="0" presId="urn:microsoft.com/office/officeart/2005/8/layout/lProcess3"/>
    <dgm:cxn modelId="{E2AFD974-DE0E-490D-A6E3-F2E5FDE19AEF}" type="presParOf" srcId="{CA13700A-F6E5-4123-BCAC-3FF3C46FC2A1}" destId="{0E264F54-42E2-483D-85DB-E9F4FB6587EC}" srcOrd="8" destOrd="0" presId="urn:microsoft.com/office/officeart/2005/8/layout/lProcess3"/>
    <dgm:cxn modelId="{437405D0-9ED0-418A-806E-7C9EB27A8564}" type="presParOf" srcId="{0E264F54-42E2-483D-85DB-E9F4FB6587EC}" destId="{AB35DEC1-786D-40EF-89F4-249E6AADB65D}" srcOrd="0" destOrd="0" presId="urn:microsoft.com/office/officeart/2005/8/layout/lProcess3"/>
    <dgm:cxn modelId="{2423A506-4F5D-4895-AB89-DE579306A746}" type="presParOf" srcId="{0E264F54-42E2-483D-85DB-E9F4FB6587EC}" destId="{004452E0-523F-41E2-9468-60F1254503AD}" srcOrd="1" destOrd="0" presId="urn:microsoft.com/office/officeart/2005/8/layout/lProcess3"/>
    <dgm:cxn modelId="{D12219FC-2128-4254-98E0-196B1A25D567}" type="presParOf" srcId="{0E264F54-42E2-483D-85DB-E9F4FB6587EC}" destId="{09F690B8-6027-49B6-AC94-77EDDD84CD00}"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9A4BBD-3862-4BCB-8BDD-A31964D80535}" type="doc">
      <dgm:prSet loTypeId="urn:microsoft.com/office/officeart/2005/8/layout/lProcess3" loCatId="process" qsTypeId="urn:microsoft.com/office/officeart/2005/8/quickstyle/simple1" qsCatId="simple" csTypeId="urn:microsoft.com/office/officeart/2005/8/colors/colorful3" csCatId="colorful" phldr="1"/>
      <dgm:spPr/>
      <dgm:t>
        <a:bodyPr/>
        <a:lstStyle/>
        <a:p>
          <a:endParaRPr lang="en-US"/>
        </a:p>
      </dgm:t>
    </dgm:pt>
    <dgm:pt modelId="{6F0DFE44-9A7D-468B-B033-DC549A3DDF10}">
      <dgm:prSet custT="1"/>
      <dgm:spPr>
        <a:xfrm>
          <a:off x="2557558" y="3472152"/>
          <a:ext cx="5268001" cy="821802"/>
        </a:xfrm>
        <a:solidFill>
          <a:srgbClr val="9BBB59">
            <a:tint val="40000"/>
            <a:alpha val="90000"/>
            <a:hueOff val="8037640"/>
            <a:satOff val="-10345"/>
            <a:lumOff val="-806"/>
            <a:alphaOff val="0"/>
          </a:srgbClr>
        </a:solidFill>
        <a:ln w="25400" cap="rnd" cmpd="sng" algn="ctr">
          <a:solidFill>
            <a:srgbClr val="9BBB59">
              <a:tint val="40000"/>
              <a:alpha val="90000"/>
              <a:hueOff val="8037640"/>
              <a:satOff val="-10345"/>
              <a:lumOff val="-806"/>
              <a:alphaOff val="0"/>
            </a:srgbClr>
          </a:solidFill>
          <a:prstDash val="solid"/>
        </a:ln>
        <a:effectLst/>
      </dgm:spPr>
      <dgm:t>
        <a:bodyPr/>
        <a:lstStyle/>
        <a:p>
          <a:pPr algn="l" rtl="0"/>
          <a:r>
            <a:rPr lang="en-US" sz="3200" b="0" dirty="0" smtClean="0">
              <a:solidFill>
                <a:sysClr val="windowText" lastClr="000000">
                  <a:hueOff val="0"/>
                  <a:satOff val="0"/>
                  <a:lumOff val="0"/>
                  <a:alphaOff val="0"/>
                </a:sysClr>
              </a:solidFill>
              <a:latin typeface="Myriad Pro"/>
              <a:ea typeface="+mn-ea"/>
              <a:cs typeface="+mn-cs"/>
            </a:rPr>
            <a:t>Control never </a:t>
          </a:r>
          <a:r>
            <a:rPr lang="en-US" sz="3200" b="0" dirty="0" smtClean="0">
              <a:solidFill>
                <a:sysClr val="windowText" lastClr="000000">
                  <a:hueOff val="0"/>
                  <a:satOff val="0"/>
                  <a:lumOff val="0"/>
                  <a:alphaOff val="0"/>
                </a:sysClr>
              </a:solidFill>
              <a:latin typeface="Myriad Pro"/>
              <a:ea typeface="+mn-ea"/>
              <a:cs typeface="+mn-cs"/>
            </a:rPr>
            <a:t>"touched" (blur)</a:t>
          </a:r>
          <a:endParaRPr lang="en-US" sz="3200" dirty="0">
            <a:solidFill>
              <a:sysClr val="windowText" lastClr="000000">
                <a:hueOff val="0"/>
                <a:satOff val="0"/>
                <a:lumOff val="0"/>
                <a:alphaOff val="0"/>
              </a:sysClr>
            </a:solidFill>
            <a:latin typeface="Myriad Pro"/>
            <a:ea typeface="+mn-ea"/>
            <a:cs typeface="+mn-cs"/>
          </a:endParaRPr>
        </a:p>
      </dgm:t>
    </dgm:pt>
    <dgm:pt modelId="{FB7D5669-3652-4E60-87C2-46163ACFA716}">
      <dgm:prSet/>
      <dgm:spPr>
        <a:xfrm>
          <a:off x="404039" y="3387991"/>
          <a:ext cx="2475309" cy="990123"/>
        </a:xfrm>
        <a:solidFill>
          <a:srgbClr val="9BBB59">
            <a:hueOff val="8437698"/>
            <a:satOff val="-12660"/>
            <a:lumOff val="-2059"/>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$untouched</a:t>
          </a:r>
          <a:endParaRPr lang="en-US" dirty="0">
            <a:solidFill>
              <a:sysClr val="window" lastClr="FFFFFF"/>
            </a:solidFill>
            <a:latin typeface="Myriad Pro"/>
            <a:ea typeface="+mn-ea"/>
            <a:cs typeface="+mn-cs"/>
          </a:endParaRPr>
        </a:p>
      </dgm:t>
    </dgm:pt>
    <dgm:pt modelId="{C4959B94-E280-4141-9791-A3CF05B6CEA8}" type="sibTrans" cxnId="{3DFAED52-2737-44BD-968B-F3BBB14C198B}">
      <dgm:prSet/>
      <dgm:spPr/>
      <dgm:t>
        <a:bodyPr/>
        <a:lstStyle/>
        <a:p>
          <a:endParaRPr lang="en-US"/>
        </a:p>
      </dgm:t>
    </dgm:pt>
    <dgm:pt modelId="{7C7C0654-2731-46FE-B1A7-449DBA5925A4}" type="parTrans" cxnId="{3DFAED52-2737-44BD-968B-F3BBB14C198B}">
      <dgm:prSet/>
      <dgm:spPr/>
      <dgm:t>
        <a:bodyPr/>
        <a:lstStyle/>
        <a:p>
          <a:endParaRPr lang="en-US"/>
        </a:p>
      </dgm:t>
    </dgm:pt>
    <dgm:pt modelId="{7D1EE042-4580-4AF0-9EBF-C837FA51D9E9}" type="sibTrans" cxnId="{2C56FF78-60CD-4592-BCDD-70E23C458974}">
      <dgm:prSet/>
      <dgm:spPr/>
      <dgm:t>
        <a:bodyPr/>
        <a:lstStyle/>
        <a:p>
          <a:endParaRPr lang="en-US"/>
        </a:p>
      </dgm:t>
    </dgm:pt>
    <dgm:pt modelId="{C7FC68C0-7CDD-4F4C-A4F7-1A42B7777A95}" type="parTrans" cxnId="{2C56FF78-60CD-4592-BCDD-70E23C458974}">
      <dgm:prSet/>
      <dgm:spPr/>
      <dgm:t>
        <a:bodyPr/>
        <a:lstStyle/>
        <a:p>
          <a:endParaRPr lang="en-US"/>
        </a:p>
      </dgm:t>
    </dgm:pt>
    <dgm:pt modelId="{C1A79BC6-3CBD-4E94-9E98-8397D6B34C60}">
      <dgm:prSet custT="1"/>
      <dgm:spPr>
        <a:xfrm>
          <a:off x="2557558" y="2343411"/>
          <a:ext cx="5268001" cy="821802"/>
        </a:xfr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gm:spPr>
      <dgm:t>
        <a:bodyPr/>
        <a:lstStyle/>
        <a:p>
          <a:pPr algn="l" rtl="0"/>
          <a:r>
            <a:rPr lang="en-US" sz="3200" b="0" dirty="0" smtClean="0">
              <a:solidFill>
                <a:sysClr val="windowText" lastClr="000000">
                  <a:hueOff val="0"/>
                  <a:satOff val="0"/>
                  <a:lumOff val="0"/>
                  <a:alphaOff val="0"/>
                </a:sysClr>
              </a:solidFill>
              <a:latin typeface="Myriad Pro"/>
              <a:ea typeface="+mn-ea"/>
              <a:cs typeface="+mn-cs"/>
            </a:rPr>
            <a:t>Control was </a:t>
          </a:r>
          <a:r>
            <a:rPr lang="en-US" sz="3200" b="0" dirty="0" smtClean="0">
              <a:solidFill>
                <a:sysClr val="windowText" lastClr="000000">
                  <a:hueOff val="0"/>
                  <a:satOff val="0"/>
                  <a:lumOff val="0"/>
                  <a:alphaOff val="0"/>
                </a:sysClr>
              </a:solidFill>
              <a:latin typeface="Myriad Pro"/>
              <a:ea typeface="+mn-ea"/>
              <a:cs typeface="+mn-cs"/>
            </a:rPr>
            <a:t>"touched" (on blur)</a:t>
          </a:r>
          <a:endParaRPr lang="en-US" sz="3200" dirty="0">
            <a:solidFill>
              <a:sysClr val="windowText" lastClr="000000">
                <a:hueOff val="0"/>
                <a:satOff val="0"/>
                <a:lumOff val="0"/>
                <a:alphaOff val="0"/>
              </a:sysClr>
            </a:solidFill>
            <a:latin typeface="Myriad Pro"/>
            <a:ea typeface="+mn-ea"/>
            <a:cs typeface="+mn-cs"/>
          </a:endParaRPr>
        </a:p>
      </dgm:t>
    </dgm:pt>
    <dgm:pt modelId="{B08CB692-FF2C-4539-857B-90BF1C82745D}">
      <dgm:prSet/>
      <dgm:spPr>
        <a:xfrm>
          <a:off x="404039" y="2259250"/>
          <a:ext cx="2475309" cy="990123"/>
        </a:xfr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gm:spPr>
      <dgm:t>
        <a:bodyPr/>
        <a:lstStyle/>
        <a:p>
          <a:pPr rtl="0"/>
          <a:r>
            <a:rPr lang="en-US" b="1" dirty="0" smtClean="0">
              <a:solidFill>
                <a:sysClr val="window" lastClr="FFFFFF"/>
              </a:solidFill>
              <a:latin typeface="Myriad Pro"/>
              <a:ea typeface="+mn-ea"/>
              <a:cs typeface="+mn-cs"/>
            </a:rPr>
            <a:t>$touched</a:t>
          </a:r>
          <a:endParaRPr lang="en-US" dirty="0">
            <a:solidFill>
              <a:sysClr val="window" lastClr="FFFFFF"/>
            </a:solidFill>
            <a:latin typeface="Myriad Pro"/>
            <a:ea typeface="+mn-ea"/>
            <a:cs typeface="+mn-cs"/>
          </a:endParaRPr>
        </a:p>
      </dgm:t>
    </dgm:pt>
    <dgm:pt modelId="{58DFA93A-DA1D-477E-AE32-D027E141A6FF}" type="sibTrans" cxnId="{8E0C2CF3-3D00-41BC-AC34-C68BA9A4B5A0}">
      <dgm:prSet/>
      <dgm:spPr/>
      <dgm:t>
        <a:bodyPr/>
        <a:lstStyle/>
        <a:p>
          <a:endParaRPr lang="en-US"/>
        </a:p>
      </dgm:t>
    </dgm:pt>
    <dgm:pt modelId="{96D1DA9D-83D7-4615-BB77-3C9CFD9C08E2}" type="parTrans" cxnId="{8E0C2CF3-3D00-41BC-AC34-C68BA9A4B5A0}">
      <dgm:prSet/>
      <dgm:spPr/>
      <dgm:t>
        <a:bodyPr/>
        <a:lstStyle/>
        <a:p>
          <a:endParaRPr lang="en-US"/>
        </a:p>
      </dgm:t>
    </dgm:pt>
    <dgm:pt modelId="{772AAE88-8C94-40B6-8E07-AB239BC7D13B}" type="sibTrans" cxnId="{EF88D9E9-A8D8-488E-9147-9E297BF8BAA9}">
      <dgm:prSet/>
      <dgm:spPr/>
      <dgm:t>
        <a:bodyPr/>
        <a:lstStyle/>
        <a:p>
          <a:endParaRPr lang="en-US"/>
        </a:p>
      </dgm:t>
    </dgm:pt>
    <dgm:pt modelId="{E54E4576-0002-48E7-9C21-5B2DDC089600}" type="parTrans" cxnId="{EF88D9E9-A8D8-488E-9147-9E297BF8BAA9}">
      <dgm:prSet/>
      <dgm:spPr/>
      <dgm:t>
        <a:bodyPr/>
        <a:lstStyle/>
        <a:p>
          <a:endParaRPr lang="en-US"/>
        </a:p>
      </dgm:t>
    </dgm:pt>
    <dgm:pt modelId="{CA13700A-F6E5-4123-BCAC-3FF3C46FC2A1}" type="pres">
      <dgm:prSet presAssocID="{439A4BBD-3862-4BCB-8BDD-A31964D80535}" presName="Name0" presStyleCnt="0">
        <dgm:presLayoutVars>
          <dgm:chPref val="3"/>
          <dgm:dir/>
          <dgm:animLvl val="lvl"/>
          <dgm:resizeHandles/>
        </dgm:presLayoutVars>
      </dgm:prSet>
      <dgm:spPr/>
      <dgm:t>
        <a:bodyPr/>
        <a:lstStyle/>
        <a:p>
          <a:endParaRPr lang="en-US"/>
        </a:p>
      </dgm:t>
    </dgm:pt>
    <dgm:pt modelId="{19B20AEE-24E1-4C33-9777-7D4A8CCE5011}" type="pres">
      <dgm:prSet presAssocID="{B08CB692-FF2C-4539-857B-90BF1C82745D}" presName="horFlow" presStyleCnt="0"/>
      <dgm:spPr/>
    </dgm:pt>
    <dgm:pt modelId="{EAE324D7-B65B-4C7F-B044-D8F7D03DB6C6}" type="pres">
      <dgm:prSet presAssocID="{B08CB692-FF2C-4539-857B-90BF1C82745D}" presName="bigChev" presStyleLbl="node1" presStyleIdx="0" presStyleCnt="2"/>
      <dgm:spPr>
        <a:prstGeom prst="chevron">
          <a:avLst/>
        </a:prstGeom>
      </dgm:spPr>
      <dgm:t>
        <a:bodyPr/>
        <a:lstStyle/>
        <a:p>
          <a:endParaRPr lang="en-US"/>
        </a:p>
      </dgm:t>
    </dgm:pt>
    <dgm:pt modelId="{F207B3E6-41D3-4A11-8CB4-7F5420D84E79}" type="pres">
      <dgm:prSet presAssocID="{E54E4576-0002-48E7-9C21-5B2DDC089600}" presName="parTrans" presStyleCnt="0"/>
      <dgm:spPr/>
    </dgm:pt>
    <dgm:pt modelId="{A3A2E852-BB42-44FE-97A4-4C1CBBEA2AC3}" type="pres">
      <dgm:prSet presAssocID="{C1A79BC6-3CBD-4E94-9E98-8397D6B34C60}" presName="node" presStyleLbl="alignAccFollowNode1" presStyleIdx="0" presStyleCnt="2" custScaleX="256412">
        <dgm:presLayoutVars>
          <dgm:bulletEnabled val="1"/>
        </dgm:presLayoutVars>
      </dgm:prSet>
      <dgm:spPr>
        <a:prstGeom prst="chevron">
          <a:avLst/>
        </a:prstGeom>
      </dgm:spPr>
      <dgm:t>
        <a:bodyPr/>
        <a:lstStyle/>
        <a:p>
          <a:endParaRPr lang="en-US"/>
        </a:p>
      </dgm:t>
    </dgm:pt>
    <dgm:pt modelId="{FD3D82C2-EF6B-44EA-882C-0133D84080D7}" type="pres">
      <dgm:prSet presAssocID="{B08CB692-FF2C-4539-857B-90BF1C82745D}" presName="vSp" presStyleCnt="0"/>
      <dgm:spPr/>
    </dgm:pt>
    <dgm:pt modelId="{FD43E8A7-4975-4A7A-9FA6-FDB9B02276B1}" type="pres">
      <dgm:prSet presAssocID="{FB7D5669-3652-4E60-87C2-46163ACFA716}" presName="horFlow" presStyleCnt="0"/>
      <dgm:spPr/>
    </dgm:pt>
    <dgm:pt modelId="{7E5291B9-699C-4131-947D-A569ACC5EB39}" type="pres">
      <dgm:prSet presAssocID="{FB7D5669-3652-4E60-87C2-46163ACFA716}" presName="bigChev" presStyleLbl="node1" presStyleIdx="1" presStyleCnt="2"/>
      <dgm:spPr>
        <a:prstGeom prst="chevron">
          <a:avLst/>
        </a:prstGeom>
      </dgm:spPr>
      <dgm:t>
        <a:bodyPr/>
        <a:lstStyle/>
        <a:p>
          <a:endParaRPr lang="en-US"/>
        </a:p>
      </dgm:t>
    </dgm:pt>
    <dgm:pt modelId="{9E33EAEF-956A-4E8F-AAEE-3523E34BA200}" type="pres">
      <dgm:prSet presAssocID="{C7FC68C0-7CDD-4F4C-A4F7-1A42B7777A95}" presName="parTrans" presStyleCnt="0"/>
      <dgm:spPr/>
    </dgm:pt>
    <dgm:pt modelId="{2F893266-865B-4E71-8346-4A9D124FB966}" type="pres">
      <dgm:prSet presAssocID="{6F0DFE44-9A7D-468B-B033-DC549A3DDF10}" presName="node" presStyleLbl="alignAccFollowNode1" presStyleIdx="1" presStyleCnt="2" custScaleX="256412">
        <dgm:presLayoutVars>
          <dgm:bulletEnabled val="1"/>
        </dgm:presLayoutVars>
      </dgm:prSet>
      <dgm:spPr>
        <a:prstGeom prst="chevron">
          <a:avLst/>
        </a:prstGeom>
      </dgm:spPr>
      <dgm:t>
        <a:bodyPr/>
        <a:lstStyle/>
        <a:p>
          <a:endParaRPr lang="en-US"/>
        </a:p>
      </dgm:t>
    </dgm:pt>
  </dgm:ptLst>
  <dgm:cxnLst>
    <dgm:cxn modelId="{A3AF5EF4-B835-4830-A5B2-A0C7BBA8342C}" type="presOf" srcId="{439A4BBD-3862-4BCB-8BDD-A31964D80535}" destId="{CA13700A-F6E5-4123-BCAC-3FF3C46FC2A1}" srcOrd="0" destOrd="0" presId="urn:microsoft.com/office/officeart/2005/8/layout/lProcess3"/>
    <dgm:cxn modelId="{8E0C2CF3-3D00-41BC-AC34-C68BA9A4B5A0}" srcId="{439A4BBD-3862-4BCB-8BDD-A31964D80535}" destId="{B08CB692-FF2C-4539-857B-90BF1C82745D}" srcOrd="0" destOrd="0" parTransId="{96D1DA9D-83D7-4615-BB77-3C9CFD9C08E2}" sibTransId="{58DFA93A-DA1D-477E-AE32-D027E141A6FF}"/>
    <dgm:cxn modelId="{EF88D9E9-A8D8-488E-9147-9E297BF8BAA9}" srcId="{B08CB692-FF2C-4539-857B-90BF1C82745D}" destId="{C1A79BC6-3CBD-4E94-9E98-8397D6B34C60}" srcOrd="0" destOrd="0" parTransId="{E54E4576-0002-48E7-9C21-5B2DDC089600}" sibTransId="{772AAE88-8C94-40B6-8E07-AB239BC7D13B}"/>
    <dgm:cxn modelId="{8AC4C2B0-7E1E-4882-955C-BD879050279C}" type="presOf" srcId="{B08CB692-FF2C-4539-857B-90BF1C82745D}" destId="{EAE324D7-B65B-4C7F-B044-D8F7D03DB6C6}" srcOrd="0" destOrd="0" presId="urn:microsoft.com/office/officeart/2005/8/layout/lProcess3"/>
    <dgm:cxn modelId="{C5D0C0D3-4255-49DE-A541-C70537489E5E}" type="presOf" srcId="{C1A79BC6-3CBD-4E94-9E98-8397D6B34C60}" destId="{A3A2E852-BB42-44FE-97A4-4C1CBBEA2AC3}" srcOrd="0" destOrd="0" presId="urn:microsoft.com/office/officeart/2005/8/layout/lProcess3"/>
    <dgm:cxn modelId="{2C56FF78-60CD-4592-BCDD-70E23C458974}" srcId="{FB7D5669-3652-4E60-87C2-46163ACFA716}" destId="{6F0DFE44-9A7D-468B-B033-DC549A3DDF10}" srcOrd="0" destOrd="0" parTransId="{C7FC68C0-7CDD-4F4C-A4F7-1A42B7777A95}" sibTransId="{7D1EE042-4580-4AF0-9EBF-C837FA51D9E9}"/>
    <dgm:cxn modelId="{3DFAED52-2737-44BD-968B-F3BBB14C198B}" srcId="{439A4BBD-3862-4BCB-8BDD-A31964D80535}" destId="{FB7D5669-3652-4E60-87C2-46163ACFA716}" srcOrd="1" destOrd="0" parTransId="{7C7C0654-2731-46FE-B1A7-449DBA5925A4}" sibTransId="{C4959B94-E280-4141-9791-A3CF05B6CEA8}"/>
    <dgm:cxn modelId="{EC38C2EE-91A1-4A66-9D6C-27777A35439A}" type="presOf" srcId="{FB7D5669-3652-4E60-87C2-46163ACFA716}" destId="{7E5291B9-699C-4131-947D-A569ACC5EB39}" srcOrd="0" destOrd="0" presId="urn:microsoft.com/office/officeart/2005/8/layout/lProcess3"/>
    <dgm:cxn modelId="{0669BCD4-4926-482A-81C7-4DA79488C089}" type="presOf" srcId="{6F0DFE44-9A7D-468B-B033-DC549A3DDF10}" destId="{2F893266-865B-4E71-8346-4A9D124FB966}" srcOrd="0" destOrd="0" presId="urn:microsoft.com/office/officeart/2005/8/layout/lProcess3"/>
    <dgm:cxn modelId="{8985D012-8A9D-4E81-B25D-0B9161E680AA}" type="presParOf" srcId="{CA13700A-F6E5-4123-BCAC-3FF3C46FC2A1}" destId="{19B20AEE-24E1-4C33-9777-7D4A8CCE5011}" srcOrd="0" destOrd="0" presId="urn:microsoft.com/office/officeart/2005/8/layout/lProcess3"/>
    <dgm:cxn modelId="{2560A573-DC96-4615-B3E5-061A9679C14A}" type="presParOf" srcId="{19B20AEE-24E1-4C33-9777-7D4A8CCE5011}" destId="{EAE324D7-B65B-4C7F-B044-D8F7D03DB6C6}" srcOrd="0" destOrd="0" presId="urn:microsoft.com/office/officeart/2005/8/layout/lProcess3"/>
    <dgm:cxn modelId="{FE9E87AE-7286-4B59-8D1F-BE1897AE09C0}" type="presParOf" srcId="{19B20AEE-24E1-4C33-9777-7D4A8CCE5011}" destId="{F207B3E6-41D3-4A11-8CB4-7F5420D84E79}" srcOrd="1" destOrd="0" presId="urn:microsoft.com/office/officeart/2005/8/layout/lProcess3"/>
    <dgm:cxn modelId="{75FD6436-CD6B-4FE8-8A45-6F02719AA533}" type="presParOf" srcId="{19B20AEE-24E1-4C33-9777-7D4A8CCE5011}" destId="{A3A2E852-BB42-44FE-97A4-4C1CBBEA2AC3}" srcOrd="2" destOrd="0" presId="urn:microsoft.com/office/officeart/2005/8/layout/lProcess3"/>
    <dgm:cxn modelId="{722C7DC1-0BD5-4F8E-BFCB-226A7457FD82}" type="presParOf" srcId="{CA13700A-F6E5-4123-BCAC-3FF3C46FC2A1}" destId="{FD3D82C2-EF6B-44EA-882C-0133D84080D7}" srcOrd="1" destOrd="0" presId="urn:microsoft.com/office/officeart/2005/8/layout/lProcess3"/>
    <dgm:cxn modelId="{B3442623-0939-4A82-8A5E-3B8CE7A4DF6A}" type="presParOf" srcId="{CA13700A-F6E5-4123-BCAC-3FF3C46FC2A1}" destId="{FD43E8A7-4975-4A7A-9FA6-FDB9B02276B1}" srcOrd="2" destOrd="0" presId="urn:microsoft.com/office/officeart/2005/8/layout/lProcess3"/>
    <dgm:cxn modelId="{ACDC36AA-BD24-44EF-98CE-963A22A56782}" type="presParOf" srcId="{FD43E8A7-4975-4A7A-9FA6-FDB9B02276B1}" destId="{7E5291B9-699C-4131-947D-A569ACC5EB39}" srcOrd="0" destOrd="0" presId="urn:microsoft.com/office/officeart/2005/8/layout/lProcess3"/>
    <dgm:cxn modelId="{6E104935-BD51-46FB-B288-0044CFC139B4}" type="presParOf" srcId="{FD43E8A7-4975-4A7A-9FA6-FDB9B02276B1}" destId="{9E33EAEF-956A-4E8F-AAEE-3523E34BA200}" srcOrd="1" destOrd="0" presId="urn:microsoft.com/office/officeart/2005/8/layout/lProcess3"/>
    <dgm:cxn modelId="{2E678A35-A51A-4515-840F-9A3136570793}" type="presParOf" srcId="{FD43E8A7-4975-4A7A-9FA6-FDB9B02276B1}" destId="{2F893266-865B-4E71-8346-4A9D124FB966}"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F122E6B-9D9A-41BB-AF03-9EA270AB43DE}" type="doc">
      <dgm:prSet loTypeId="urn:microsoft.com/office/officeart/2005/8/layout/hList1" loCatId="list" qsTypeId="urn:microsoft.com/office/officeart/2005/8/quickstyle/simple1" qsCatId="simple" csTypeId="urn:microsoft.com/office/officeart/2005/8/colors/colorful3" csCatId="colorful" phldr="1"/>
      <dgm:spPr/>
      <dgm:t>
        <a:bodyPr/>
        <a:lstStyle/>
        <a:p>
          <a:endParaRPr lang="en-US"/>
        </a:p>
      </dgm:t>
    </dgm:pt>
    <dgm:pt modelId="{94DBF678-C07E-4983-8CD3-B95BF802C774}">
      <dgm:prSet/>
      <dgm:spPr>
        <a:xfrm>
          <a:off x="2571" y="128457"/>
          <a:ext cx="2507456" cy="604800"/>
        </a:xfrm>
        <a:prstGeom prst="rect">
          <a:avLst/>
        </a:prstGeom>
        <a:solidFill>
          <a:srgbClr val="9BBB59">
            <a:hueOff val="0"/>
            <a:satOff val="0"/>
            <a:lumOff val="0"/>
            <a:alphaOff val="0"/>
          </a:srgbClr>
        </a:solidFill>
        <a:ln w="25400" cap="rnd" cmpd="sng" algn="ctr">
          <a:solidFill>
            <a:srgbClr val="9BBB59">
              <a:hueOff val="0"/>
              <a:satOff val="0"/>
              <a:lumOff val="0"/>
              <a:alphaOff val="0"/>
            </a:srgbClr>
          </a:solidFill>
          <a:prstDash val="solid"/>
        </a:ln>
        <a:effectLst/>
      </dgm:spPr>
      <dgm:t>
        <a:bodyPr/>
        <a:lstStyle/>
        <a:p>
          <a:pPr rtl="0"/>
          <a:r>
            <a:rPr lang="en-US" b="1" dirty="0" smtClean="0">
              <a:solidFill>
                <a:sysClr val="window" lastClr="FFFFFF"/>
              </a:solidFill>
              <a:latin typeface="Myriad Pro"/>
              <a:ea typeface="+mn-ea"/>
              <a:cs typeface="+mn-cs"/>
            </a:rPr>
            <a:t>Requires</a:t>
          </a:r>
          <a:endParaRPr lang="en-US" b="1" dirty="0">
            <a:solidFill>
              <a:sysClr val="window" lastClr="FFFFFF"/>
            </a:solidFill>
            <a:latin typeface="Myriad Pro"/>
            <a:ea typeface="+mn-ea"/>
            <a:cs typeface="+mn-cs"/>
          </a:endParaRPr>
        </a:p>
      </dgm:t>
    </dgm:pt>
    <dgm:pt modelId="{4B6D1910-8E53-4A5B-B184-2FCA0D3002C7}" type="parTrans" cxnId="{B48EF8F5-E63C-48D9-9D21-3B8B8F0CD8A0}">
      <dgm:prSet/>
      <dgm:spPr/>
      <dgm:t>
        <a:bodyPr/>
        <a:lstStyle/>
        <a:p>
          <a:endParaRPr lang="en-US"/>
        </a:p>
      </dgm:t>
    </dgm:pt>
    <dgm:pt modelId="{5D35576B-DF60-4C55-9BC9-0BEE567B8163}" type="sibTrans" cxnId="{B48EF8F5-E63C-48D9-9D21-3B8B8F0CD8A0}">
      <dgm:prSet/>
      <dgm:spPr/>
      <dgm:t>
        <a:bodyPr/>
        <a:lstStyle/>
        <a:p>
          <a:endParaRPr lang="en-US"/>
        </a:p>
      </dgm:t>
    </dgm:pt>
    <dgm:pt modelId="{DA226567-0F75-4671-AA7C-F149D9C9CC97}">
      <dgm:prSet/>
      <dgm:spPr>
        <a:xfrm>
          <a:off x="2571" y="733257"/>
          <a:ext cx="2507456" cy="1844640"/>
        </a:xfrm>
        <a:prstGeom prst="rect">
          <a:avLst/>
        </a:pr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dgm:spPr>
      <dgm:t>
        <a:bodyPr/>
        <a:lstStyle/>
        <a:p>
          <a:pPr rtl="0"/>
          <a:r>
            <a:rPr lang="en-US" b="0" dirty="0" smtClean="0">
              <a:solidFill>
                <a:sysClr val="windowText" lastClr="000000">
                  <a:hueOff val="0"/>
                  <a:satOff val="0"/>
                  <a:lumOff val="0"/>
                  <a:alphaOff val="0"/>
                </a:sysClr>
              </a:solidFill>
              <a:latin typeface="Myriad Pro"/>
              <a:ea typeface="+mn-ea"/>
              <a:cs typeface="+mn-cs"/>
            </a:rPr>
            <a:t>angular-messages</a:t>
          </a:r>
          <a:endParaRPr lang="en-US" dirty="0">
            <a:solidFill>
              <a:sysClr val="windowText" lastClr="000000">
                <a:hueOff val="0"/>
                <a:satOff val="0"/>
                <a:lumOff val="0"/>
                <a:alphaOff val="0"/>
              </a:sysClr>
            </a:solidFill>
            <a:latin typeface="Myriad Pro"/>
            <a:ea typeface="+mn-ea"/>
            <a:cs typeface="+mn-cs"/>
          </a:endParaRPr>
        </a:p>
      </dgm:t>
    </dgm:pt>
    <dgm:pt modelId="{3CA75052-6CD9-4EA6-8C88-080002E05915}" type="parTrans" cxnId="{AA720343-4E32-4CD1-AF75-4ECF1478CFB1}">
      <dgm:prSet/>
      <dgm:spPr/>
      <dgm:t>
        <a:bodyPr/>
        <a:lstStyle/>
        <a:p>
          <a:endParaRPr lang="en-US"/>
        </a:p>
      </dgm:t>
    </dgm:pt>
    <dgm:pt modelId="{F6E9D77D-2D6A-4A45-A0A1-4FA954B9D714}" type="sibTrans" cxnId="{AA720343-4E32-4CD1-AF75-4ECF1478CFB1}">
      <dgm:prSet/>
      <dgm:spPr/>
      <dgm:t>
        <a:bodyPr/>
        <a:lstStyle/>
        <a:p>
          <a:endParaRPr lang="en-US"/>
        </a:p>
      </dgm:t>
    </dgm:pt>
    <dgm:pt modelId="{4E372A30-B3CF-4E99-B581-5540671DEE85}">
      <dgm:prSet/>
      <dgm:spPr>
        <a:xfrm>
          <a:off x="2571" y="733257"/>
          <a:ext cx="2507456" cy="1844640"/>
        </a:xfrm>
        <a:prstGeom prst="rect">
          <a:avLst/>
        </a:pr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dgm:spPr>
      <dgm:t>
        <a:bodyPr/>
        <a:lstStyle/>
        <a:p>
          <a:pPr rtl="0"/>
          <a:r>
            <a:rPr lang="en-US" b="0" dirty="0" err="1" smtClean="0">
              <a:solidFill>
                <a:sysClr val="windowText" lastClr="000000">
                  <a:hueOff val="0"/>
                  <a:satOff val="0"/>
                  <a:lumOff val="0"/>
                  <a:alphaOff val="0"/>
                </a:sysClr>
              </a:solidFill>
              <a:latin typeface="Myriad Pro"/>
              <a:ea typeface="+mn-ea"/>
              <a:cs typeface="+mn-cs"/>
            </a:rPr>
            <a:t>ngMessages</a:t>
          </a:r>
          <a:endParaRPr lang="en-US" dirty="0">
            <a:solidFill>
              <a:sysClr val="windowText" lastClr="000000">
                <a:hueOff val="0"/>
                <a:satOff val="0"/>
                <a:lumOff val="0"/>
                <a:alphaOff val="0"/>
              </a:sysClr>
            </a:solidFill>
            <a:latin typeface="Myriad Pro"/>
            <a:ea typeface="+mn-ea"/>
            <a:cs typeface="+mn-cs"/>
          </a:endParaRPr>
        </a:p>
      </dgm:t>
    </dgm:pt>
    <dgm:pt modelId="{3AEAD216-C6F8-451F-BA23-09B15F526B2E}" type="parTrans" cxnId="{AAFAF8B8-F37A-4C63-B9B4-D699F9220BDB}">
      <dgm:prSet/>
      <dgm:spPr/>
      <dgm:t>
        <a:bodyPr/>
        <a:lstStyle/>
        <a:p>
          <a:endParaRPr lang="en-US"/>
        </a:p>
      </dgm:t>
    </dgm:pt>
    <dgm:pt modelId="{358464BE-6BE3-4992-9E03-1DE9F60F6F5B}" type="sibTrans" cxnId="{AAFAF8B8-F37A-4C63-B9B4-D699F9220BDB}">
      <dgm:prSet/>
      <dgm:spPr/>
      <dgm:t>
        <a:bodyPr/>
        <a:lstStyle/>
        <a:p>
          <a:endParaRPr lang="en-US"/>
        </a:p>
      </dgm:t>
    </dgm:pt>
    <dgm:pt modelId="{C66CBE77-C99E-401C-8F3D-8F941A22D53D}">
      <dgm:prSet/>
      <dgm:spPr>
        <a:xfrm>
          <a:off x="2861071" y="128457"/>
          <a:ext cx="2507456" cy="604800"/>
        </a:xfrm>
        <a:prstGeom prst="rect">
          <a:avLst/>
        </a:prstGeom>
        <a:solidFill>
          <a:srgbClr val="9BBB59">
            <a:hueOff val="5625132"/>
            <a:satOff val="-8440"/>
            <a:lumOff val="-1373"/>
            <a:alphaOff val="0"/>
          </a:srgbClr>
        </a:solidFill>
        <a:ln w="25400" cap="rnd" cmpd="sng" algn="ctr">
          <a:solidFill>
            <a:srgbClr val="9BBB59">
              <a:hueOff val="5625132"/>
              <a:satOff val="-8440"/>
              <a:lumOff val="-1373"/>
              <a:alphaOff val="0"/>
            </a:srgbClr>
          </a:solidFill>
          <a:prstDash val="solid"/>
        </a:ln>
        <a:effectLst/>
      </dgm:spPr>
      <dgm:t>
        <a:bodyPr/>
        <a:lstStyle/>
        <a:p>
          <a:pPr rtl="0"/>
          <a:r>
            <a:rPr lang="en-US" b="1" dirty="0" smtClean="0">
              <a:solidFill>
                <a:sysClr val="window" lastClr="FFFFFF"/>
              </a:solidFill>
              <a:latin typeface="Myriad Pro"/>
              <a:ea typeface="+mn-ea"/>
              <a:cs typeface="+mn-cs"/>
            </a:rPr>
            <a:t>ng-Messages</a:t>
          </a:r>
          <a:endParaRPr lang="en-US" b="1" dirty="0">
            <a:solidFill>
              <a:sysClr val="window" lastClr="FFFFFF"/>
            </a:solidFill>
            <a:latin typeface="Myriad Pro"/>
            <a:ea typeface="+mn-ea"/>
            <a:cs typeface="+mn-cs"/>
          </a:endParaRPr>
        </a:p>
      </dgm:t>
    </dgm:pt>
    <dgm:pt modelId="{D7B12933-B6A6-4DDA-B990-8BBC33B92A11}" type="parTrans" cxnId="{4753FB68-C0F5-4384-9D2F-6500834E58F9}">
      <dgm:prSet/>
      <dgm:spPr/>
      <dgm:t>
        <a:bodyPr/>
        <a:lstStyle/>
        <a:p>
          <a:endParaRPr lang="en-US"/>
        </a:p>
      </dgm:t>
    </dgm:pt>
    <dgm:pt modelId="{8B5F026D-19AA-4EB2-AA84-E11A29BCA710}" type="sibTrans" cxnId="{4753FB68-C0F5-4384-9D2F-6500834E58F9}">
      <dgm:prSet/>
      <dgm:spPr/>
      <dgm:t>
        <a:bodyPr/>
        <a:lstStyle/>
        <a:p>
          <a:endParaRPr lang="en-US"/>
        </a:p>
      </dgm:t>
    </dgm:pt>
    <dgm:pt modelId="{9205216F-D678-4630-819B-92199BAF9E50}">
      <dgm:prSet/>
      <dgm:spPr>
        <a:xfrm>
          <a:off x="2861071" y="733257"/>
          <a:ext cx="2507456" cy="1844640"/>
        </a:xfrm>
        <a:prstGeom prst="rect">
          <a:avLst/>
        </a:pr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gm:spPr>
      <dgm:t>
        <a:bodyPr/>
        <a:lstStyle/>
        <a:p>
          <a:pPr rtl="0"/>
          <a:r>
            <a:rPr lang="en-US" b="0" dirty="0" smtClean="0">
              <a:solidFill>
                <a:sysClr val="windowText" lastClr="000000">
                  <a:hueOff val="0"/>
                  <a:satOff val="0"/>
                  <a:lumOff val="0"/>
                  <a:alphaOff val="0"/>
                </a:sysClr>
              </a:solidFill>
              <a:latin typeface="Myriad Pro"/>
              <a:ea typeface="+mn-ea"/>
              <a:cs typeface="+mn-cs"/>
            </a:rPr>
            <a:t>Shows or hides messages</a:t>
          </a:r>
          <a:endParaRPr lang="en-US" dirty="0">
            <a:solidFill>
              <a:sysClr val="windowText" lastClr="000000">
                <a:hueOff val="0"/>
                <a:satOff val="0"/>
                <a:lumOff val="0"/>
                <a:alphaOff val="0"/>
              </a:sysClr>
            </a:solidFill>
            <a:latin typeface="Myriad Pro"/>
            <a:ea typeface="+mn-ea"/>
            <a:cs typeface="+mn-cs"/>
          </a:endParaRPr>
        </a:p>
      </dgm:t>
    </dgm:pt>
    <dgm:pt modelId="{97E23815-20D3-4512-BF22-60A82D8D6F76}" type="parTrans" cxnId="{5483FE4C-411F-4A6C-B011-936CAF4817B6}">
      <dgm:prSet/>
      <dgm:spPr/>
      <dgm:t>
        <a:bodyPr/>
        <a:lstStyle/>
        <a:p>
          <a:endParaRPr lang="en-US"/>
        </a:p>
      </dgm:t>
    </dgm:pt>
    <dgm:pt modelId="{5B769B9E-8C64-4174-8C7B-D4C2A87041D3}" type="sibTrans" cxnId="{5483FE4C-411F-4A6C-B011-936CAF4817B6}">
      <dgm:prSet/>
      <dgm:spPr/>
      <dgm:t>
        <a:bodyPr/>
        <a:lstStyle/>
        <a:p>
          <a:endParaRPr lang="en-US"/>
        </a:p>
      </dgm:t>
    </dgm:pt>
    <dgm:pt modelId="{7F7EA7E3-A4A9-485A-A9DC-3DA0368CBD5F}">
      <dgm:prSet/>
      <dgm:spPr>
        <a:xfrm>
          <a:off x="5719571" y="128457"/>
          <a:ext cx="2507456" cy="604800"/>
        </a:xfrm>
        <a:prstGeom prst="rect">
          <a:avLst/>
        </a:prstGeom>
        <a:solidFill>
          <a:srgbClr val="9BBB59">
            <a:hueOff val="11250264"/>
            <a:satOff val="-16880"/>
            <a:lumOff val="-2745"/>
            <a:alphaOff val="0"/>
          </a:srgbClr>
        </a:solidFill>
        <a:ln w="25400" cap="rnd" cmpd="sng" algn="ctr">
          <a:solidFill>
            <a:srgbClr val="9BBB59">
              <a:hueOff val="11250264"/>
              <a:satOff val="-16880"/>
              <a:lumOff val="-2745"/>
              <a:alphaOff val="0"/>
            </a:srgbClr>
          </a:solidFill>
          <a:prstDash val="solid"/>
        </a:ln>
        <a:effectLst/>
      </dgm:spPr>
      <dgm:t>
        <a:bodyPr/>
        <a:lstStyle/>
        <a:p>
          <a:pPr rtl="0"/>
          <a:r>
            <a:rPr lang="en-US" b="1" dirty="0" smtClean="0">
              <a:solidFill>
                <a:sysClr val="window" lastClr="FFFFFF"/>
              </a:solidFill>
              <a:latin typeface="Myriad Pro"/>
              <a:ea typeface="+mn-ea"/>
              <a:cs typeface="+mn-cs"/>
            </a:rPr>
            <a:t>ng-Message</a:t>
          </a:r>
          <a:endParaRPr lang="en-US" dirty="0">
            <a:solidFill>
              <a:sysClr val="window" lastClr="FFFFFF"/>
            </a:solidFill>
            <a:latin typeface="Myriad Pro"/>
            <a:ea typeface="+mn-ea"/>
            <a:cs typeface="+mn-cs"/>
          </a:endParaRPr>
        </a:p>
      </dgm:t>
    </dgm:pt>
    <dgm:pt modelId="{13063ECC-14DE-49FD-9A7F-2F791D3D6625}" type="parTrans" cxnId="{18EE21B3-AA50-4034-9DA5-E2EABED1082E}">
      <dgm:prSet/>
      <dgm:spPr/>
      <dgm:t>
        <a:bodyPr/>
        <a:lstStyle/>
        <a:p>
          <a:endParaRPr lang="en-US"/>
        </a:p>
      </dgm:t>
    </dgm:pt>
    <dgm:pt modelId="{42CFD7E7-BD6D-4B37-BBE4-4AADDAD9CB05}" type="sibTrans" cxnId="{18EE21B3-AA50-4034-9DA5-E2EABED1082E}">
      <dgm:prSet/>
      <dgm:spPr/>
      <dgm:t>
        <a:bodyPr/>
        <a:lstStyle/>
        <a:p>
          <a:endParaRPr lang="en-US"/>
        </a:p>
      </dgm:t>
    </dgm:pt>
    <dgm:pt modelId="{7B38AB49-CAB3-4979-B938-9AFA6C20918D}">
      <dgm:prSet/>
      <dgm:spPr>
        <a:xfrm>
          <a:off x="5719571" y="733257"/>
          <a:ext cx="2507456" cy="1844640"/>
        </a:xfrm>
        <a:prstGeom prst="rect">
          <a:avLst/>
        </a:prstGeom>
        <a:solidFill>
          <a:srgbClr val="9BBB59">
            <a:tint val="40000"/>
            <a:alpha val="90000"/>
            <a:hueOff val="10716854"/>
            <a:satOff val="-13793"/>
            <a:lumOff val="-1075"/>
            <a:alphaOff val="0"/>
          </a:srgbClr>
        </a:solidFill>
        <a:ln w="25400" cap="rnd" cmpd="sng" algn="ctr">
          <a:solidFill>
            <a:srgbClr val="9BBB59">
              <a:tint val="40000"/>
              <a:alpha val="90000"/>
              <a:hueOff val="10716854"/>
              <a:satOff val="-13793"/>
              <a:lumOff val="-1075"/>
              <a:alphaOff val="0"/>
            </a:srgbClr>
          </a:solidFill>
          <a:prstDash val="solid"/>
        </a:ln>
        <a:effectLst/>
      </dgm:spPr>
      <dgm:t>
        <a:bodyPr/>
        <a:lstStyle/>
        <a:p>
          <a:pPr rtl="0"/>
          <a:r>
            <a:rPr lang="en-US" b="0" dirty="0" smtClean="0">
              <a:solidFill>
                <a:sysClr val="windowText" lastClr="000000">
                  <a:hueOff val="0"/>
                  <a:satOff val="0"/>
                  <a:lumOff val="0"/>
                  <a:alphaOff val="0"/>
                </a:sysClr>
              </a:solidFill>
              <a:latin typeface="Myriad Pro"/>
              <a:ea typeface="+mn-ea"/>
              <a:cs typeface="+mn-cs"/>
            </a:rPr>
            <a:t>Defines specific cases</a:t>
          </a:r>
          <a:endParaRPr lang="en-US" dirty="0">
            <a:solidFill>
              <a:sysClr val="windowText" lastClr="000000">
                <a:hueOff val="0"/>
                <a:satOff val="0"/>
                <a:lumOff val="0"/>
                <a:alphaOff val="0"/>
              </a:sysClr>
            </a:solidFill>
            <a:latin typeface="Myriad Pro"/>
            <a:ea typeface="+mn-ea"/>
            <a:cs typeface="+mn-cs"/>
          </a:endParaRPr>
        </a:p>
      </dgm:t>
    </dgm:pt>
    <dgm:pt modelId="{633492E4-0335-406A-8064-1C6A300642C1}" type="parTrans" cxnId="{F984590E-1ECE-4CC5-9534-1701BD4FE5A3}">
      <dgm:prSet/>
      <dgm:spPr/>
      <dgm:t>
        <a:bodyPr/>
        <a:lstStyle/>
        <a:p>
          <a:endParaRPr lang="en-US"/>
        </a:p>
      </dgm:t>
    </dgm:pt>
    <dgm:pt modelId="{1CD3D5F3-735D-4CEE-9817-DBCF6F248021}" type="sibTrans" cxnId="{F984590E-1ECE-4CC5-9534-1701BD4FE5A3}">
      <dgm:prSet/>
      <dgm:spPr/>
      <dgm:t>
        <a:bodyPr/>
        <a:lstStyle/>
        <a:p>
          <a:endParaRPr lang="en-US"/>
        </a:p>
      </dgm:t>
    </dgm:pt>
    <dgm:pt modelId="{9BD6C841-0897-4D27-9739-A093A57C1D71}">
      <dgm:prSet/>
      <dgm:spPr>
        <a:xfrm>
          <a:off x="2861071" y="733257"/>
          <a:ext cx="2507456" cy="1844640"/>
        </a:xfr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gm:spPr>
      <dgm:t>
        <a:bodyPr/>
        <a:lstStyle/>
        <a:p>
          <a:pPr rtl="0"/>
          <a:r>
            <a:rPr lang="en-US" b="0" smtClean="0">
              <a:solidFill>
                <a:sysClr val="windowText" lastClr="000000">
                  <a:hueOff val="0"/>
                  <a:satOff val="0"/>
                  <a:lumOff val="0"/>
                  <a:alphaOff val="0"/>
                </a:sysClr>
              </a:solidFill>
              <a:latin typeface="Myriad Pro"/>
              <a:ea typeface="+mn-ea"/>
              <a:cs typeface="+mn-cs"/>
            </a:rPr>
            <a:t>Similar </a:t>
          </a:r>
          <a:r>
            <a:rPr lang="en-US" b="0" dirty="0" smtClean="0">
              <a:solidFill>
                <a:sysClr val="windowText" lastClr="000000">
                  <a:hueOff val="0"/>
                  <a:satOff val="0"/>
                  <a:lumOff val="0"/>
                  <a:alphaOff val="0"/>
                </a:sysClr>
              </a:solidFill>
              <a:latin typeface="Myriad Pro"/>
              <a:ea typeface="+mn-ea"/>
              <a:cs typeface="+mn-cs"/>
            </a:rPr>
            <a:t>to a switch or case statement</a:t>
          </a:r>
          <a:endParaRPr lang="en-US" dirty="0">
            <a:solidFill>
              <a:sysClr val="windowText" lastClr="000000">
                <a:hueOff val="0"/>
                <a:satOff val="0"/>
                <a:lumOff val="0"/>
                <a:alphaOff val="0"/>
              </a:sysClr>
            </a:solidFill>
            <a:latin typeface="Myriad Pro"/>
            <a:ea typeface="+mn-ea"/>
            <a:cs typeface="+mn-cs"/>
          </a:endParaRPr>
        </a:p>
      </dgm:t>
    </dgm:pt>
    <dgm:pt modelId="{74C3ADB2-29F8-46E0-B2AF-69F53873E384}" type="parTrans" cxnId="{CD2AC922-B210-4FC8-8C85-0C3A26F77A0F}">
      <dgm:prSet/>
      <dgm:spPr/>
      <dgm:t>
        <a:bodyPr/>
        <a:lstStyle/>
        <a:p>
          <a:endParaRPr lang="en-US"/>
        </a:p>
      </dgm:t>
    </dgm:pt>
    <dgm:pt modelId="{550C790E-7FFC-4C90-BDDE-7CB35BE2A465}" type="sibTrans" cxnId="{CD2AC922-B210-4FC8-8C85-0C3A26F77A0F}">
      <dgm:prSet/>
      <dgm:spPr/>
      <dgm:t>
        <a:bodyPr/>
        <a:lstStyle/>
        <a:p>
          <a:endParaRPr lang="en-US"/>
        </a:p>
      </dgm:t>
    </dgm:pt>
    <dgm:pt modelId="{3CF753FF-71F8-4384-B686-44A2EB716C5E}" type="pres">
      <dgm:prSet presAssocID="{FF122E6B-9D9A-41BB-AF03-9EA270AB43DE}" presName="Name0" presStyleCnt="0">
        <dgm:presLayoutVars>
          <dgm:dir/>
          <dgm:animLvl val="lvl"/>
          <dgm:resizeHandles val="exact"/>
        </dgm:presLayoutVars>
      </dgm:prSet>
      <dgm:spPr/>
      <dgm:t>
        <a:bodyPr/>
        <a:lstStyle/>
        <a:p>
          <a:endParaRPr lang="en-US"/>
        </a:p>
      </dgm:t>
    </dgm:pt>
    <dgm:pt modelId="{190716B0-A426-4F48-9B49-DE04CB05FC70}" type="pres">
      <dgm:prSet presAssocID="{94DBF678-C07E-4983-8CD3-B95BF802C774}" presName="composite" presStyleCnt="0"/>
      <dgm:spPr/>
    </dgm:pt>
    <dgm:pt modelId="{B312316E-3469-4C74-B19E-F17A2202DB52}" type="pres">
      <dgm:prSet presAssocID="{94DBF678-C07E-4983-8CD3-B95BF802C774}" presName="parTx" presStyleLbl="alignNode1" presStyleIdx="0" presStyleCnt="3">
        <dgm:presLayoutVars>
          <dgm:chMax val="0"/>
          <dgm:chPref val="0"/>
          <dgm:bulletEnabled val="1"/>
        </dgm:presLayoutVars>
      </dgm:prSet>
      <dgm:spPr/>
      <dgm:t>
        <a:bodyPr/>
        <a:lstStyle/>
        <a:p>
          <a:endParaRPr lang="en-US"/>
        </a:p>
      </dgm:t>
    </dgm:pt>
    <dgm:pt modelId="{52AEABC5-2C91-4CDA-8354-112622B11161}" type="pres">
      <dgm:prSet presAssocID="{94DBF678-C07E-4983-8CD3-B95BF802C774}" presName="desTx" presStyleLbl="alignAccFollowNode1" presStyleIdx="0" presStyleCnt="3">
        <dgm:presLayoutVars>
          <dgm:bulletEnabled val="1"/>
        </dgm:presLayoutVars>
      </dgm:prSet>
      <dgm:spPr/>
      <dgm:t>
        <a:bodyPr/>
        <a:lstStyle/>
        <a:p>
          <a:endParaRPr lang="en-US"/>
        </a:p>
      </dgm:t>
    </dgm:pt>
    <dgm:pt modelId="{E0F1F5D7-651C-4374-BDB4-6D0D8516370F}" type="pres">
      <dgm:prSet presAssocID="{5D35576B-DF60-4C55-9BC9-0BEE567B8163}" presName="space" presStyleCnt="0"/>
      <dgm:spPr/>
    </dgm:pt>
    <dgm:pt modelId="{B6BA9C51-5A87-4713-A523-80F5396618C3}" type="pres">
      <dgm:prSet presAssocID="{C66CBE77-C99E-401C-8F3D-8F941A22D53D}" presName="composite" presStyleCnt="0"/>
      <dgm:spPr/>
    </dgm:pt>
    <dgm:pt modelId="{7FE794A1-6CE6-4B5B-B901-2DBBCE1C2E7C}" type="pres">
      <dgm:prSet presAssocID="{C66CBE77-C99E-401C-8F3D-8F941A22D53D}" presName="parTx" presStyleLbl="alignNode1" presStyleIdx="1" presStyleCnt="3">
        <dgm:presLayoutVars>
          <dgm:chMax val="0"/>
          <dgm:chPref val="0"/>
          <dgm:bulletEnabled val="1"/>
        </dgm:presLayoutVars>
      </dgm:prSet>
      <dgm:spPr/>
      <dgm:t>
        <a:bodyPr/>
        <a:lstStyle/>
        <a:p>
          <a:endParaRPr lang="en-US"/>
        </a:p>
      </dgm:t>
    </dgm:pt>
    <dgm:pt modelId="{3ED8810D-9E1A-4CBA-A44C-6E02E19276B7}" type="pres">
      <dgm:prSet presAssocID="{C66CBE77-C99E-401C-8F3D-8F941A22D53D}" presName="desTx" presStyleLbl="alignAccFollowNode1" presStyleIdx="1" presStyleCnt="3">
        <dgm:presLayoutVars>
          <dgm:bulletEnabled val="1"/>
        </dgm:presLayoutVars>
      </dgm:prSet>
      <dgm:spPr>
        <a:prstGeom prst="rect">
          <a:avLst/>
        </a:prstGeom>
      </dgm:spPr>
      <dgm:t>
        <a:bodyPr/>
        <a:lstStyle/>
        <a:p>
          <a:endParaRPr lang="en-US"/>
        </a:p>
      </dgm:t>
    </dgm:pt>
    <dgm:pt modelId="{7D9846E5-EF45-4B87-9481-16BDC6EBADEC}" type="pres">
      <dgm:prSet presAssocID="{8B5F026D-19AA-4EB2-AA84-E11A29BCA710}" presName="space" presStyleCnt="0"/>
      <dgm:spPr/>
    </dgm:pt>
    <dgm:pt modelId="{98ADBA93-C326-43C2-AA5B-A3B9CC9280CC}" type="pres">
      <dgm:prSet presAssocID="{7F7EA7E3-A4A9-485A-A9DC-3DA0368CBD5F}" presName="composite" presStyleCnt="0"/>
      <dgm:spPr/>
    </dgm:pt>
    <dgm:pt modelId="{199BF9B5-F6B1-49EC-84F9-B4A137063F2A}" type="pres">
      <dgm:prSet presAssocID="{7F7EA7E3-A4A9-485A-A9DC-3DA0368CBD5F}" presName="parTx" presStyleLbl="alignNode1" presStyleIdx="2" presStyleCnt="3">
        <dgm:presLayoutVars>
          <dgm:chMax val="0"/>
          <dgm:chPref val="0"/>
          <dgm:bulletEnabled val="1"/>
        </dgm:presLayoutVars>
      </dgm:prSet>
      <dgm:spPr/>
      <dgm:t>
        <a:bodyPr/>
        <a:lstStyle/>
        <a:p>
          <a:endParaRPr lang="en-US"/>
        </a:p>
      </dgm:t>
    </dgm:pt>
    <dgm:pt modelId="{B739472C-1D20-44F3-87E4-37BFEB08884A}" type="pres">
      <dgm:prSet presAssocID="{7F7EA7E3-A4A9-485A-A9DC-3DA0368CBD5F}" presName="desTx" presStyleLbl="alignAccFollowNode1" presStyleIdx="2" presStyleCnt="3">
        <dgm:presLayoutVars>
          <dgm:bulletEnabled val="1"/>
        </dgm:presLayoutVars>
      </dgm:prSet>
      <dgm:spPr>
        <a:prstGeom prst="rect">
          <a:avLst/>
        </a:prstGeom>
      </dgm:spPr>
      <dgm:t>
        <a:bodyPr/>
        <a:lstStyle/>
        <a:p>
          <a:endParaRPr lang="en-US"/>
        </a:p>
      </dgm:t>
    </dgm:pt>
  </dgm:ptLst>
  <dgm:cxnLst>
    <dgm:cxn modelId="{FADCD27B-D026-4136-834A-4E5EF476D7EC}" type="presOf" srcId="{FF122E6B-9D9A-41BB-AF03-9EA270AB43DE}" destId="{3CF753FF-71F8-4384-B686-44A2EB716C5E}" srcOrd="0" destOrd="0" presId="urn:microsoft.com/office/officeart/2005/8/layout/hList1"/>
    <dgm:cxn modelId="{887CE08F-6526-4DD9-B1CE-AB3B3F34C778}" type="presOf" srcId="{DA226567-0F75-4671-AA7C-F149D9C9CC97}" destId="{52AEABC5-2C91-4CDA-8354-112622B11161}" srcOrd="0" destOrd="0" presId="urn:microsoft.com/office/officeart/2005/8/layout/hList1"/>
    <dgm:cxn modelId="{F984590E-1ECE-4CC5-9534-1701BD4FE5A3}" srcId="{7F7EA7E3-A4A9-485A-A9DC-3DA0368CBD5F}" destId="{7B38AB49-CAB3-4979-B938-9AFA6C20918D}" srcOrd="0" destOrd="0" parTransId="{633492E4-0335-406A-8064-1C6A300642C1}" sibTransId="{1CD3D5F3-735D-4CEE-9817-DBCF6F248021}"/>
    <dgm:cxn modelId="{BF320C1B-B03D-4209-980D-613EFFB5CB9E}" type="presOf" srcId="{C66CBE77-C99E-401C-8F3D-8F941A22D53D}" destId="{7FE794A1-6CE6-4B5B-B901-2DBBCE1C2E7C}" srcOrd="0" destOrd="0" presId="urn:microsoft.com/office/officeart/2005/8/layout/hList1"/>
    <dgm:cxn modelId="{CD2AC922-B210-4FC8-8C85-0C3A26F77A0F}" srcId="{C66CBE77-C99E-401C-8F3D-8F941A22D53D}" destId="{9BD6C841-0897-4D27-9739-A093A57C1D71}" srcOrd="1" destOrd="0" parTransId="{74C3ADB2-29F8-46E0-B2AF-69F53873E384}" sibTransId="{550C790E-7FFC-4C90-BDDE-7CB35BE2A465}"/>
    <dgm:cxn modelId="{1914A951-8BED-4C72-AAC8-439DC58BF5C4}" type="presOf" srcId="{4E372A30-B3CF-4E99-B581-5540671DEE85}" destId="{52AEABC5-2C91-4CDA-8354-112622B11161}" srcOrd="0" destOrd="1" presId="urn:microsoft.com/office/officeart/2005/8/layout/hList1"/>
    <dgm:cxn modelId="{4753FB68-C0F5-4384-9D2F-6500834E58F9}" srcId="{FF122E6B-9D9A-41BB-AF03-9EA270AB43DE}" destId="{C66CBE77-C99E-401C-8F3D-8F941A22D53D}" srcOrd="1" destOrd="0" parTransId="{D7B12933-B6A6-4DDA-B990-8BBC33B92A11}" sibTransId="{8B5F026D-19AA-4EB2-AA84-E11A29BCA710}"/>
    <dgm:cxn modelId="{18EE21B3-AA50-4034-9DA5-E2EABED1082E}" srcId="{FF122E6B-9D9A-41BB-AF03-9EA270AB43DE}" destId="{7F7EA7E3-A4A9-485A-A9DC-3DA0368CBD5F}" srcOrd="2" destOrd="0" parTransId="{13063ECC-14DE-49FD-9A7F-2F791D3D6625}" sibTransId="{42CFD7E7-BD6D-4B37-BBE4-4AADDAD9CB05}"/>
    <dgm:cxn modelId="{AAFAF8B8-F37A-4C63-B9B4-D699F9220BDB}" srcId="{94DBF678-C07E-4983-8CD3-B95BF802C774}" destId="{4E372A30-B3CF-4E99-B581-5540671DEE85}" srcOrd="1" destOrd="0" parTransId="{3AEAD216-C6F8-451F-BA23-09B15F526B2E}" sibTransId="{358464BE-6BE3-4992-9E03-1DE9F60F6F5B}"/>
    <dgm:cxn modelId="{B3B31FEB-B5A5-4399-ADD5-17F652E3D874}" type="presOf" srcId="{7F7EA7E3-A4A9-485A-A9DC-3DA0368CBD5F}" destId="{199BF9B5-F6B1-49EC-84F9-B4A137063F2A}" srcOrd="0" destOrd="0" presId="urn:microsoft.com/office/officeart/2005/8/layout/hList1"/>
    <dgm:cxn modelId="{AA720343-4E32-4CD1-AF75-4ECF1478CFB1}" srcId="{94DBF678-C07E-4983-8CD3-B95BF802C774}" destId="{DA226567-0F75-4671-AA7C-F149D9C9CC97}" srcOrd="0" destOrd="0" parTransId="{3CA75052-6CD9-4EA6-8C88-080002E05915}" sibTransId="{F6E9D77D-2D6A-4A45-A0A1-4FA954B9D714}"/>
    <dgm:cxn modelId="{82EAFD1C-A20A-46F3-B2BD-A80A0D7B7A5D}" type="presOf" srcId="{9BD6C841-0897-4D27-9739-A093A57C1D71}" destId="{3ED8810D-9E1A-4CBA-A44C-6E02E19276B7}" srcOrd="0" destOrd="1" presId="urn:microsoft.com/office/officeart/2005/8/layout/hList1"/>
    <dgm:cxn modelId="{5483FE4C-411F-4A6C-B011-936CAF4817B6}" srcId="{C66CBE77-C99E-401C-8F3D-8F941A22D53D}" destId="{9205216F-D678-4630-819B-92199BAF9E50}" srcOrd="0" destOrd="0" parTransId="{97E23815-20D3-4512-BF22-60A82D8D6F76}" sibTransId="{5B769B9E-8C64-4174-8C7B-D4C2A87041D3}"/>
    <dgm:cxn modelId="{F6033540-D88B-47F8-8642-DE6EBE170269}" type="presOf" srcId="{9205216F-D678-4630-819B-92199BAF9E50}" destId="{3ED8810D-9E1A-4CBA-A44C-6E02E19276B7}" srcOrd="0" destOrd="0" presId="urn:microsoft.com/office/officeart/2005/8/layout/hList1"/>
    <dgm:cxn modelId="{FFB2250B-DE74-49EB-B953-325D65FC22B1}" type="presOf" srcId="{94DBF678-C07E-4983-8CD3-B95BF802C774}" destId="{B312316E-3469-4C74-B19E-F17A2202DB52}" srcOrd="0" destOrd="0" presId="urn:microsoft.com/office/officeart/2005/8/layout/hList1"/>
    <dgm:cxn modelId="{1D55B64E-02B2-4AB4-ABBD-C79913AFADEB}" type="presOf" srcId="{7B38AB49-CAB3-4979-B938-9AFA6C20918D}" destId="{B739472C-1D20-44F3-87E4-37BFEB08884A}" srcOrd="0" destOrd="0" presId="urn:microsoft.com/office/officeart/2005/8/layout/hList1"/>
    <dgm:cxn modelId="{B48EF8F5-E63C-48D9-9D21-3B8B8F0CD8A0}" srcId="{FF122E6B-9D9A-41BB-AF03-9EA270AB43DE}" destId="{94DBF678-C07E-4983-8CD3-B95BF802C774}" srcOrd="0" destOrd="0" parTransId="{4B6D1910-8E53-4A5B-B184-2FCA0D3002C7}" sibTransId="{5D35576B-DF60-4C55-9BC9-0BEE567B8163}"/>
    <dgm:cxn modelId="{CE66C587-8170-44CE-94E9-E52E35B4FBED}" type="presParOf" srcId="{3CF753FF-71F8-4384-B686-44A2EB716C5E}" destId="{190716B0-A426-4F48-9B49-DE04CB05FC70}" srcOrd="0" destOrd="0" presId="urn:microsoft.com/office/officeart/2005/8/layout/hList1"/>
    <dgm:cxn modelId="{533AFBEC-E5D2-497B-B587-DA93244B6705}" type="presParOf" srcId="{190716B0-A426-4F48-9B49-DE04CB05FC70}" destId="{B312316E-3469-4C74-B19E-F17A2202DB52}" srcOrd="0" destOrd="0" presId="urn:microsoft.com/office/officeart/2005/8/layout/hList1"/>
    <dgm:cxn modelId="{5D7F1284-8850-4B84-934F-E8FD55A4341E}" type="presParOf" srcId="{190716B0-A426-4F48-9B49-DE04CB05FC70}" destId="{52AEABC5-2C91-4CDA-8354-112622B11161}" srcOrd="1" destOrd="0" presId="urn:microsoft.com/office/officeart/2005/8/layout/hList1"/>
    <dgm:cxn modelId="{F037B11A-ED9C-42ED-A796-3557A16EF81F}" type="presParOf" srcId="{3CF753FF-71F8-4384-B686-44A2EB716C5E}" destId="{E0F1F5D7-651C-4374-BDB4-6D0D8516370F}" srcOrd="1" destOrd="0" presId="urn:microsoft.com/office/officeart/2005/8/layout/hList1"/>
    <dgm:cxn modelId="{A5156F5C-13C0-4F17-A5ED-63E5E658CADE}" type="presParOf" srcId="{3CF753FF-71F8-4384-B686-44A2EB716C5E}" destId="{B6BA9C51-5A87-4713-A523-80F5396618C3}" srcOrd="2" destOrd="0" presId="urn:microsoft.com/office/officeart/2005/8/layout/hList1"/>
    <dgm:cxn modelId="{4D1001E7-41CC-429D-AD9D-ABC0BC3EF115}" type="presParOf" srcId="{B6BA9C51-5A87-4713-A523-80F5396618C3}" destId="{7FE794A1-6CE6-4B5B-B901-2DBBCE1C2E7C}" srcOrd="0" destOrd="0" presId="urn:microsoft.com/office/officeart/2005/8/layout/hList1"/>
    <dgm:cxn modelId="{1421C5F2-02A2-4A69-8F17-AAF76DD016FB}" type="presParOf" srcId="{B6BA9C51-5A87-4713-A523-80F5396618C3}" destId="{3ED8810D-9E1A-4CBA-A44C-6E02E19276B7}" srcOrd="1" destOrd="0" presId="urn:microsoft.com/office/officeart/2005/8/layout/hList1"/>
    <dgm:cxn modelId="{5C8930DA-7DFD-4F04-BD9B-4EED8C13D361}" type="presParOf" srcId="{3CF753FF-71F8-4384-B686-44A2EB716C5E}" destId="{7D9846E5-EF45-4B87-9481-16BDC6EBADEC}" srcOrd="3" destOrd="0" presId="urn:microsoft.com/office/officeart/2005/8/layout/hList1"/>
    <dgm:cxn modelId="{4432C440-47EF-4C23-830B-32ED52CA717E}" type="presParOf" srcId="{3CF753FF-71F8-4384-B686-44A2EB716C5E}" destId="{98ADBA93-C326-43C2-AA5B-A3B9CC9280CC}" srcOrd="4" destOrd="0" presId="urn:microsoft.com/office/officeart/2005/8/layout/hList1"/>
    <dgm:cxn modelId="{955D39EE-B55B-4118-B957-F44A62C12480}" type="presParOf" srcId="{98ADBA93-C326-43C2-AA5B-A3B9CC9280CC}" destId="{199BF9B5-F6B1-49EC-84F9-B4A137063F2A}" srcOrd="0" destOrd="0" presId="urn:microsoft.com/office/officeart/2005/8/layout/hList1"/>
    <dgm:cxn modelId="{C199FF8B-C391-4D71-8E8D-294C1F0470EC}" type="presParOf" srcId="{98ADBA93-C326-43C2-AA5B-A3B9CC9280CC}" destId="{B739472C-1D20-44F3-87E4-37BFEB08884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177A4-8C52-4C30-8B0F-2D08500DEDEE}">
      <dsp:nvSpPr>
        <dsp:cNvPr id="0" name=""/>
        <dsp:cNvSpPr/>
      </dsp:nvSpPr>
      <dsp:spPr>
        <a:xfrm>
          <a:off x="2072312" y="130"/>
          <a:ext cx="3384264" cy="203055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b="1" kern="1200" dirty="0" smtClean="0"/>
            <a:t>Ensure the form has a name</a:t>
          </a:r>
          <a:endParaRPr lang="en-US" sz="4000" kern="1200" dirty="0"/>
        </a:p>
      </dsp:txBody>
      <dsp:txXfrm>
        <a:off x="2072312" y="130"/>
        <a:ext cx="3384264" cy="2030558"/>
      </dsp:txXfrm>
    </dsp:sp>
    <dsp:sp modelId="{744EE51D-B00A-47CB-9646-6920D3B61133}">
      <dsp:nvSpPr>
        <dsp:cNvPr id="0" name=""/>
        <dsp:cNvSpPr/>
      </dsp:nvSpPr>
      <dsp:spPr>
        <a:xfrm>
          <a:off x="5795003" y="130"/>
          <a:ext cx="3384264" cy="2030558"/>
        </a:xfrm>
        <a:prstGeom prst="rect">
          <a:avLst/>
        </a:prstGeom>
        <a:solidFill>
          <a:schemeClr val="accent3">
            <a:hueOff val="-6479225"/>
            <a:satOff val="19008"/>
            <a:lumOff val="-372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b="1" kern="1200" dirty="0" smtClean="0"/>
            <a:t>Set the </a:t>
          </a:r>
          <a:r>
            <a:rPr lang="en-US" sz="4000" b="1" kern="1200" dirty="0" err="1" smtClean="0"/>
            <a:t>novalidate</a:t>
          </a:r>
          <a:r>
            <a:rPr lang="en-US" sz="4000" b="1" kern="1200" smtClean="0"/>
            <a:t> attribute</a:t>
          </a:r>
          <a:endParaRPr lang="en-US" sz="4000" b="1" kern="1200" dirty="0"/>
        </a:p>
      </dsp:txBody>
      <dsp:txXfrm>
        <a:off x="5795003" y="130"/>
        <a:ext cx="3384264" cy="20305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330EB-05D5-4B19-8551-9C7C776D44AD}">
      <dsp:nvSpPr>
        <dsp:cNvPr id="0" name=""/>
        <dsp:cNvSpPr/>
      </dsp:nvSpPr>
      <dsp:spPr>
        <a:xfrm>
          <a:off x="0" y="97889"/>
          <a:ext cx="3536865" cy="2122119"/>
        </a:xfrm>
        <a:prstGeom prst="rect">
          <a:avLst/>
        </a:prstGeom>
        <a:solidFill>
          <a:srgbClr val="9BBB59">
            <a:hueOff val="0"/>
            <a:satOff val="0"/>
            <a:lumOff val="0"/>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rtl="0">
            <a:lnSpc>
              <a:spcPct val="90000"/>
            </a:lnSpc>
            <a:spcBef>
              <a:spcPct val="0"/>
            </a:spcBef>
            <a:spcAft>
              <a:spcPct val="35000"/>
            </a:spcAft>
          </a:pPr>
          <a:r>
            <a:rPr lang="en-US" sz="4200" b="1" kern="1200" dirty="0" err="1" smtClean="0">
              <a:solidFill>
                <a:sysClr val="window" lastClr="FFFFFF"/>
              </a:solidFill>
              <a:latin typeface="Myriad Pro"/>
              <a:ea typeface="+mn-ea"/>
              <a:cs typeface="+mn-cs"/>
            </a:rPr>
            <a:t>ngClass</a:t>
          </a:r>
          <a:r>
            <a:rPr lang="en-US" sz="4200" b="1" kern="1200" dirty="0" smtClean="0">
              <a:solidFill>
                <a:sysClr val="window" lastClr="FFFFFF"/>
              </a:solidFill>
              <a:latin typeface="Myriad Pro"/>
              <a:ea typeface="+mn-ea"/>
              <a:cs typeface="+mn-cs"/>
            </a:rPr>
            <a:t> Directive</a:t>
          </a:r>
          <a:endParaRPr lang="en-US" sz="4200" kern="1200" dirty="0">
            <a:solidFill>
              <a:sysClr val="window" lastClr="FFFFFF"/>
            </a:solidFill>
            <a:latin typeface="Myriad Pro"/>
            <a:ea typeface="+mn-ea"/>
            <a:cs typeface="+mn-cs"/>
          </a:endParaRPr>
        </a:p>
      </dsp:txBody>
      <dsp:txXfrm>
        <a:off x="0" y="97889"/>
        <a:ext cx="3536865" cy="2122119"/>
      </dsp:txXfrm>
    </dsp:sp>
    <dsp:sp modelId="{5DDCC980-AAE2-4F7E-BF8F-AF3B060BF768}">
      <dsp:nvSpPr>
        <dsp:cNvPr id="0" name=""/>
        <dsp:cNvSpPr/>
      </dsp:nvSpPr>
      <dsp:spPr>
        <a:xfrm>
          <a:off x="3890552" y="97889"/>
          <a:ext cx="3536865" cy="2122119"/>
        </a:xfrm>
        <a:prstGeom prst="rect">
          <a:avLst/>
        </a:pr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rtl="0">
            <a:lnSpc>
              <a:spcPct val="90000"/>
            </a:lnSpc>
            <a:spcBef>
              <a:spcPct val="0"/>
            </a:spcBef>
            <a:spcAft>
              <a:spcPct val="35000"/>
            </a:spcAft>
          </a:pPr>
          <a:r>
            <a:rPr lang="en-US" sz="4200" b="1" kern="1200" dirty="0" smtClean="0">
              <a:solidFill>
                <a:sysClr val="window" lastClr="FFFFFF"/>
              </a:solidFill>
              <a:latin typeface="Myriad Pro"/>
              <a:ea typeface="+mn-ea"/>
              <a:cs typeface="+mn-cs"/>
            </a:rPr>
            <a:t>Bootstrap Style</a:t>
          </a:r>
          <a:endParaRPr lang="en-US" sz="4200" kern="1200" dirty="0">
            <a:solidFill>
              <a:sysClr val="window" lastClr="FFFFFF"/>
            </a:solidFill>
            <a:latin typeface="Myriad Pro"/>
            <a:ea typeface="+mn-ea"/>
            <a:cs typeface="+mn-cs"/>
          </a:endParaRPr>
        </a:p>
      </dsp:txBody>
      <dsp:txXfrm>
        <a:off x="3890552" y="97889"/>
        <a:ext cx="3536865" cy="2122119"/>
      </dsp:txXfrm>
    </dsp:sp>
    <dsp:sp modelId="{A3BD71EF-7A09-4EF1-B34B-004CA3BD6F11}">
      <dsp:nvSpPr>
        <dsp:cNvPr id="0" name=""/>
        <dsp:cNvSpPr/>
      </dsp:nvSpPr>
      <dsp:spPr>
        <a:xfrm>
          <a:off x="7781104" y="97889"/>
          <a:ext cx="3536865" cy="2122119"/>
        </a:xfrm>
        <a:prstGeom prst="rect">
          <a:avLst/>
        </a:prstGeom>
        <a:solidFill>
          <a:srgbClr val="9BBB59">
            <a:hueOff val="11250264"/>
            <a:satOff val="-16880"/>
            <a:lumOff val="-2745"/>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rtl="0">
            <a:lnSpc>
              <a:spcPct val="90000"/>
            </a:lnSpc>
            <a:spcBef>
              <a:spcPct val="0"/>
            </a:spcBef>
            <a:spcAft>
              <a:spcPct val="35000"/>
            </a:spcAft>
          </a:pPr>
          <a:r>
            <a:rPr lang="en-US" sz="4200" b="1" kern="1200" dirty="0" smtClean="0">
              <a:solidFill>
                <a:sysClr val="window" lastClr="FFFFFF"/>
              </a:solidFill>
              <a:latin typeface="Myriad Pro"/>
              <a:ea typeface="+mn-ea"/>
              <a:cs typeface="+mn-cs"/>
            </a:rPr>
            <a:t>Angular Validation States</a:t>
          </a:r>
          <a:endParaRPr lang="en-US" sz="4200" b="1" kern="1200" dirty="0">
            <a:solidFill>
              <a:sysClr val="window" lastClr="FFFFFF"/>
            </a:solidFill>
            <a:latin typeface="Myriad Pro"/>
            <a:ea typeface="+mn-ea"/>
            <a:cs typeface="+mn-cs"/>
          </a:endParaRPr>
        </a:p>
      </dsp:txBody>
      <dsp:txXfrm>
        <a:off x="7781104" y="97889"/>
        <a:ext cx="3536865" cy="21221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79FD9-D5D7-41DC-A4AA-45FF96D0163D}">
      <dsp:nvSpPr>
        <dsp:cNvPr id="0" name=""/>
        <dsp:cNvSpPr/>
      </dsp:nvSpPr>
      <dsp:spPr>
        <a:xfrm>
          <a:off x="2083169" y="687"/>
          <a:ext cx="2281325" cy="912530"/>
        </a:xfrm>
        <a:prstGeom prst="chevron">
          <a:avLst/>
        </a:prstGeom>
        <a:solidFill>
          <a:srgbClr val="9BBB59">
            <a:hueOff val="0"/>
            <a:satOff val="0"/>
            <a:lumOff val="0"/>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16510" rIns="0" bIns="16510" numCol="1" spcCol="1270" anchor="ctr" anchorCtr="0">
          <a:noAutofit/>
        </a:bodyPr>
        <a:lstStyle/>
        <a:p>
          <a:pPr lvl="0" algn="ctr" defTabSz="1155700" rtl="0">
            <a:lnSpc>
              <a:spcPct val="90000"/>
            </a:lnSpc>
            <a:spcBef>
              <a:spcPct val="0"/>
            </a:spcBef>
            <a:spcAft>
              <a:spcPct val="35000"/>
            </a:spcAft>
          </a:pPr>
          <a:r>
            <a:rPr lang="en-US" sz="2600" b="1" kern="1200" dirty="0" smtClean="0">
              <a:solidFill>
                <a:sysClr val="window" lastClr="FFFFFF"/>
              </a:solidFill>
              <a:latin typeface="Myriad Pro"/>
              <a:ea typeface="+mn-ea"/>
              <a:cs typeface="+mn-cs"/>
            </a:rPr>
            <a:t>$pristine</a:t>
          </a:r>
          <a:endParaRPr lang="en-US" sz="2600" kern="1200" dirty="0">
            <a:solidFill>
              <a:sysClr val="window" lastClr="FFFFFF"/>
            </a:solidFill>
            <a:latin typeface="Myriad Pro"/>
            <a:ea typeface="+mn-ea"/>
            <a:cs typeface="+mn-cs"/>
          </a:endParaRPr>
        </a:p>
      </dsp:txBody>
      <dsp:txXfrm>
        <a:off x="2539434" y="687"/>
        <a:ext cx="1368795" cy="912530"/>
      </dsp:txXfrm>
    </dsp:sp>
    <dsp:sp modelId="{3ACC3C01-3912-43D8-AFCB-B8D77D68296D}">
      <dsp:nvSpPr>
        <dsp:cNvPr id="0" name=""/>
        <dsp:cNvSpPr/>
      </dsp:nvSpPr>
      <dsp:spPr>
        <a:xfrm>
          <a:off x="4067922" y="78253"/>
          <a:ext cx="4855161" cy="757400"/>
        </a:xfrm>
        <a:prstGeom prst="chevron">
          <a:avLst/>
        </a:pr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16510" rIns="0" bIns="16510" numCol="1" spcCol="1270" anchor="ctr" anchorCtr="0">
          <a:noAutofit/>
        </a:bodyPr>
        <a:lstStyle/>
        <a:p>
          <a:pPr lvl="0" algn="l" defTabSz="1155700" rtl="0">
            <a:lnSpc>
              <a:spcPct val="90000"/>
            </a:lnSpc>
            <a:spcBef>
              <a:spcPct val="0"/>
            </a:spcBef>
            <a:spcAft>
              <a:spcPct val="35000"/>
            </a:spcAft>
          </a:pPr>
          <a:r>
            <a:rPr lang="en-US" sz="2600" b="0" kern="1200" dirty="0" smtClean="0">
              <a:solidFill>
                <a:sysClr val="windowText" lastClr="000000">
                  <a:hueOff val="0"/>
                  <a:satOff val="0"/>
                  <a:lumOff val="0"/>
                  <a:alphaOff val="0"/>
                </a:sysClr>
              </a:solidFill>
              <a:latin typeface="Myriad Pro"/>
              <a:ea typeface="+mn-ea"/>
              <a:cs typeface="+mn-cs"/>
            </a:rPr>
            <a:t>Value has </a:t>
          </a:r>
          <a:r>
            <a:rPr lang="en-US" sz="2600" b="0" kern="1200" dirty="0" smtClean="0">
              <a:solidFill>
                <a:sysClr val="windowText" lastClr="000000">
                  <a:hueOff val="0"/>
                  <a:satOff val="0"/>
                  <a:lumOff val="0"/>
                  <a:alphaOff val="0"/>
                </a:sysClr>
              </a:solidFill>
              <a:latin typeface="Myriad Pro"/>
              <a:ea typeface="+mn-ea"/>
              <a:cs typeface="+mn-cs"/>
            </a:rPr>
            <a:t>not been changed</a:t>
          </a:r>
          <a:endParaRPr lang="en-US" sz="2600" b="0" kern="1200" dirty="0">
            <a:solidFill>
              <a:sysClr val="windowText" lastClr="000000">
                <a:hueOff val="0"/>
                <a:satOff val="0"/>
                <a:lumOff val="0"/>
                <a:alphaOff val="0"/>
              </a:sysClr>
            </a:solidFill>
            <a:latin typeface="Myriad Pro"/>
            <a:ea typeface="+mn-ea"/>
            <a:cs typeface="+mn-cs"/>
          </a:endParaRPr>
        </a:p>
      </dsp:txBody>
      <dsp:txXfrm>
        <a:off x="4446622" y="78253"/>
        <a:ext cx="4097761" cy="757400"/>
      </dsp:txXfrm>
    </dsp:sp>
    <dsp:sp modelId="{B526E466-B7EC-4121-8942-3A0DB40A22AA}">
      <dsp:nvSpPr>
        <dsp:cNvPr id="0" name=""/>
        <dsp:cNvSpPr/>
      </dsp:nvSpPr>
      <dsp:spPr>
        <a:xfrm>
          <a:off x="2083169" y="1040972"/>
          <a:ext cx="2281325" cy="912530"/>
        </a:xfrm>
        <a:prstGeom prst="chevron">
          <a:avLst/>
        </a:prstGeom>
        <a:solidFill>
          <a:srgbClr val="9BBB59">
            <a:hueOff val="2812566"/>
            <a:satOff val="-4220"/>
            <a:lumOff val="-686"/>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16510" rIns="0" bIns="16510" numCol="1" spcCol="1270" anchor="ctr" anchorCtr="0">
          <a:noAutofit/>
        </a:bodyPr>
        <a:lstStyle/>
        <a:p>
          <a:pPr lvl="0" algn="ctr" defTabSz="1155700" rtl="0">
            <a:lnSpc>
              <a:spcPct val="90000"/>
            </a:lnSpc>
            <a:spcBef>
              <a:spcPct val="0"/>
            </a:spcBef>
            <a:spcAft>
              <a:spcPct val="35000"/>
            </a:spcAft>
          </a:pPr>
          <a:r>
            <a:rPr lang="en-US" sz="2600" b="1" kern="1200" dirty="0" smtClean="0">
              <a:solidFill>
                <a:sysClr val="window" lastClr="FFFFFF"/>
              </a:solidFill>
              <a:latin typeface="Myriad Pro"/>
              <a:ea typeface="+mn-ea"/>
              <a:cs typeface="+mn-cs"/>
            </a:rPr>
            <a:t>$dirty</a:t>
          </a:r>
          <a:endParaRPr lang="en-US" sz="2600" kern="1200" dirty="0">
            <a:solidFill>
              <a:sysClr val="window" lastClr="FFFFFF"/>
            </a:solidFill>
            <a:latin typeface="Myriad Pro"/>
            <a:ea typeface="+mn-ea"/>
            <a:cs typeface="+mn-cs"/>
          </a:endParaRPr>
        </a:p>
      </dsp:txBody>
      <dsp:txXfrm>
        <a:off x="2539434" y="1040972"/>
        <a:ext cx="1368795" cy="912530"/>
      </dsp:txXfrm>
    </dsp:sp>
    <dsp:sp modelId="{41804AC3-571D-43B7-9B5A-5FE845E002B0}">
      <dsp:nvSpPr>
        <dsp:cNvPr id="0" name=""/>
        <dsp:cNvSpPr/>
      </dsp:nvSpPr>
      <dsp:spPr>
        <a:xfrm>
          <a:off x="4067922" y="1118537"/>
          <a:ext cx="4855161" cy="757400"/>
        </a:xfrm>
        <a:prstGeom prst="chevron">
          <a:avLst/>
        </a:prstGeom>
        <a:solidFill>
          <a:srgbClr val="9BBB59">
            <a:tint val="40000"/>
            <a:alpha val="90000"/>
            <a:hueOff val="2679213"/>
            <a:satOff val="-3448"/>
            <a:lumOff val="-269"/>
            <a:alphaOff val="0"/>
          </a:srgbClr>
        </a:solidFill>
        <a:ln w="25400" cap="rnd" cmpd="sng" algn="ctr">
          <a:solidFill>
            <a:srgbClr val="9BBB59">
              <a:tint val="40000"/>
              <a:alpha val="90000"/>
              <a:hueOff val="2679213"/>
              <a:satOff val="-3448"/>
              <a:lumOff val="-269"/>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16510" rIns="0" bIns="16510" numCol="1" spcCol="1270" anchor="ctr" anchorCtr="0">
          <a:noAutofit/>
        </a:bodyPr>
        <a:lstStyle/>
        <a:p>
          <a:pPr lvl="0" algn="l" defTabSz="1155700" rtl="0">
            <a:lnSpc>
              <a:spcPct val="90000"/>
            </a:lnSpc>
            <a:spcBef>
              <a:spcPct val="0"/>
            </a:spcBef>
            <a:spcAft>
              <a:spcPct val="35000"/>
            </a:spcAft>
          </a:pPr>
          <a:r>
            <a:rPr lang="en-US" sz="2600" b="0" kern="1200" dirty="0" smtClean="0">
              <a:solidFill>
                <a:sysClr val="windowText" lastClr="000000">
                  <a:hueOff val="0"/>
                  <a:satOff val="0"/>
                  <a:lumOff val="0"/>
                  <a:alphaOff val="0"/>
                </a:sysClr>
              </a:solidFill>
              <a:latin typeface="Myriad Pro"/>
              <a:ea typeface="+mn-ea"/>
              <a:cs typeface="+mn-cs"/>
            </a:rPr>
            <a:t>Value has </a:t>
          </a:r>
          <a:r>
            <a:rPr lang="en-US" sz="2600" b="0" kern="1200" dirty="0" smtClean="0">
              <a:solidFill>
                <a:sysClr val="windowText" lastClr="000000">
                  <a:hueOff val="0"/>
                  <a:satOff val="0"/>
                  <a:lumOff val="0"/>
                  <a:alphaOff val="0"/>
                </a:sysClr>
              </a:solidFill>
              <a:latin typeface="Myriad Pro"/>
              <a:ea typeface="+mn-ea"/>
              <a:cs typeface="+mn-cs"/>
            </a:rPr>
            <a:t>been changed</a:t>
          </a:r>
          <a:endParaRPr lang="en-US" sz="2600" b="0" kern="1200" dirty="0">
            <a:solidFill>
              <a:sysClr val="windowText" lastClr="000000">
                <a:hueOff val="0"/>
                <a:satOff val="0"/>
                <a:lumOff val="0"/>
                <a:alphaOff val="0"/>
              </a:sysClr>
            </a:solidFill>
            <a:latin typeface="Myriad Pro"/>
            <a:ea typeface="+mn-ea"/>
            <a:cs typeface="+mn-cs"/>
          </a:endParaRPr>
        </a:p>
      </dsp:txBody>
      <dsp:txXfrm>
        <a:off x="4446622" y="1118537"/>
        <a:ext cx="4097761" cy="757400"/>
      </dsp:txXfrm>
    </dsp:sp>
    <dsp:sp modelId="{EAE324D7-B65B-4C7F-B044-D8F7D03DB6C6}">
      <dsp:nvSpPr>
        <dsp:cNvPr id="0" name=""/>
        <dsp:cNvSpPr/>
      </dsp:nvSpPr>
      <dsp:spPr>
        <a:xfrm>
          <a:off x="2083169" y="2081256"/>
          <a:ext cx="2281325" cy="912530"/>
        </a:xfrm>
        <a:prstGeom prst="chevron">
          <a:avLst/>
        </a:pr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16510" rIns="0" bIns="16510" numCol="1" spcCol="1270" anchor="ctr" anchorCtr="0">
          <a:noAutofit/>
        </a:bodyPr>
        <a:lstStyle/>
        <a:p>
          <a:pPr lvl="0" algn="ctr" defTabSz="1155700" rtl="0">
            <a:lnSpc>
              <a:spcPct val="90000"/>
            </a:lnSpc>
            <a:spcBef>
              <a:spcPct val="0"/>
            </a:spcBef>
            <a:spcAft>
              <a:spcPct val="35000"/>
            </a:spcAft>
          </a:pPr>
          <a:r>
            <a:rPr lang="en-US" sz="2600" b="1" kern="1200" dirty="0" smtClean="0">
              <a:solidFill>
                <a:sysClr val="window" lastClr="FFFFFF"/>
              </a:solidFill>
              <a:latin typeface="Myriad Pro"/>
              <a:ea typeface="+mn-ea"/>
              <a:cs typeface="+mn-cs"/>
            </a:rPr>
            <a:t>$valid</a:t>
          </a:r>
          <a:endParaRPr lang="en-US" sz="2600" kern="1200" dirty="0">
            <a:solidFill>
              <a:sysClr val="window" lastClr="FFFFFF"/>
            </a:solidFill>
            <a:latin typeface="Myriad Pro"/>
            <a:ea typeface="+mn-ea"/>
            <a:cs typeface="+mn-cs"/>
          </a:endParaRPr>
        </a:p>
      </dsp:txBody>
      <dsp:txXfrm>
        <a:off x="2539434" y="2081256"/>
        <a:ext cx="1368795" cy="912530"/>
      </dsp:txXfrm>
    </dsp:sp>
    <dsp:sp modelId="{A3A2E852-BB42-44FE-97A4-4C1CBBEA2AC3}">
      <dsp:nvSpPr>
        <dsp:cNvPr id="0" name=""/>
        <dsp:cNvSpPr/>
      </dsp:nvSpPr>
      <dsp:spPr>
        <a:xfrm>
          <a:off x="4067922" y="2158821"/>
          <a:ext cx="4855161" cy="757400"/>
        </a:xfrm>
        <a:prstGeom prst="chevron">
          <a:avLst/>
        </a:pr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16510" rIns="0" bIns="16510" numCol="1" spcCol="1270" anchor="ctr" anchorCtr="0">
          <a:noAutofit/>
        </a:bodyPr>
        <a:lstStyle/>
        <a:p>
          <a:pPr lvl="0" algn="l" defTabSz="1155700" rtl="0">
            <a:lnSpc>
              <a:spcPct val="90000"/>
            </a:lnSpc>
            <a:spcBef>
              <a:spcPct val="0"/>
            </a:spcBef>
            <a:spcAft>
              <a:spcPct val="35000"/>
            </a:spcAft>
          </a:pPr>
          <a:r>
            <a:rPr lang="en-US" sz="2600" b="0" kern="1200" dirty="0" smtClean="0">
              <a:solidFill>
                <a:sysClr val="windowText" lastClr="000000">
                  <a:hueOff val="0"/>
                  <a:satOff val="0"/>
                  <a:lumOff val="0"/>
                  <a:alphaOff val="0"/>
                </a:sysClr>
              </a:solidFill>
              <a:latin typeface="Myriad Pro"/>
              <a:ea typeface="+mn-ea"/>
              <a:cs typeface="+mn-cs"/>
            </a:rPr>
            <a:t>Value is </a:t>
          </a:r>
          <a:r>
            <a:rPr lang="en-US" sz="2600" b="0" kern="1200" dirty="0" smtClean="0">
              <a:solidFill>
                <a:sysClr val="windowText" lastClr="000000">
                  <a:hueOff val="0"/>
                  <a:satOff val="0"/>
                  <a:lumOff val="0"/>
                  <a:alphaOff val="0"/>
                </a:sysClr>
              </a:solidFill>
              <a:latin typeface="Myriad Pro"/>
              <a:ea typeface="+mn-ea"/>
              <a:cs typeface="+mn-cs"/>
            </a:rPr>
            <a:t>valid</a:t>
          </a:r>
          <a:endParaRPr lang="en-US" sz="2600" kern="1200" dirty="0">
            <a:solidFill>
              <a:sysClr val="windowText" lastClr="000000">
                <a:hueOff val="0"/>
                <a:satOff val="0"/>
                <a:lumOff val="0"/>
                <a:alphaOff val="0"/>
              </a:sysClr>
            </a:solidFill>
            <a:latin typeface="Myriad Pro"/>
            <a:ea typeface="+mn-ea"/>
            <a:cs typeface="+mn-cs"/>
          </a:endParaRPr>
        </a:p>
      </dsp:txBody>
      <dsp:txXfrm>
        <a:off x="4446622" y="2158821"/>
        <a:ext cx="4097761" cy="757400"/>
      </dsp:txXfrm>
    </dsp:sp>
    <dsp:sp modelId="{7E5291B9-699C-4131-947D-A569ACC5EB39}">
      <dsp:nvSpPr>
        <dsp:cNvPr id="0" name=""/>
        <dsp:cNvSpPr/>
      </dsp:nvSpPr>
      <dsp:spPr>
        <a:xfrm>
          <a:off x="2083169" y="3121541"/>
          <a:ext cx="2281325" cy="912530"/>
        </a:xfrm>
        <a:prstGeom prst="chevron">
          <a:avLst/>
        </a:prstGeom>
        <a:solidFill>
          <a:srgbClr val="9BBB59">
            <a:hueOff val="8437698"/>
            <a:satOff val="-12660"/>
            <a:lumOff val="-2059"/>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16510" rIns="0" bIns="16510" numCol="1" spcCol="1270" anchor="ctr" anchorCtr="0">
          <a:noAutofit/>
        </a:bodyPr>
        <a:lstStyle/>
        <a:p>
          <a:pPr lvl="0" algn="ctr" defTabSz="1155700" rtl="0">
            <a:lnSpc>
              <a:spcPct val="90000"/>
            </a:lnSpc>
            <a:spcBef>
              <a:spcPct val="0"/>
            </a:spcBef>
            <a:spcAft>
              <a:spcPct val="35000"/>
            </a:spcAft>
          </a:pPr>
          <a:r>
            <a:rPr lang="en-US" sz="2600" b="1" kern="1200" dirty="0" smtClean="0">
              <a:solidFill>
                <a:sysClr val="window" lastClr="FFFFFF"/>
              </a:solidFill>
              <a:latin typeface="Myriad Pro"/>
              <a:ea typeface="+mn-ea"/>
              <a:cs typeface="+mn-cs"/>
            </a:rPr>
            <a:t>$invalid</a:t>
          </a:r>
          <a:endParaRPr lang="en-US" sz="2600" kern="1200" dirty="0">
            <a:solidFill>
              <a:sysClr val="window" lastClr="FFFFFF"/>
            </a:solidFill>
            <a:latin typeface="Myriad Pro"/>
            <a:ea typeface="+mn-ea"/>
            <a:cs typeface="+mn-cs"/>
          </a:endParaRPr>
        </a:p>
      </dsp:txBody>
      <dsp:txXfrm>
        <a:off x="2539434" y="3121541"/>
        <a:ext cx="1368795" cy="912530"/>
      </dsp:txXfrm>
    </dsp:sp>
    <dsp:sp modelId="{2F893266-865B-4E71-8346-4A9D124FB966}">
      <dsp:nvSpPr>
        <dsp:cNvPr id="0" name=""/>
        <dsp:cNvSpPr/>
      </dsp:nvSpPr>
      <dsp:spPr>
        <a:xfrm>
          <a:off x="4067922" y="3199106"/>
          <a:ext cx="4855161" cy="757400"/>
        </a:xfrm>
        <a:prstGeom prst="chevron">
          <a:avLst/>
        </a:prstGeom>
        <a:solidFill>
          <a:srgbClr val="9BBB59">
            <a:tint val="40000"/>
            <a:alpha val="90000"/>
            <a:hueOff val="8037640"/>
            <a:satOff val="-10345"/>
            <a:lumOff val="-806"/>
            <a:alphaOff val="0"/>
          </a:srgbClr>
        </a:solidFill>
        <a:ln w="25400" cap="rnd" cmpd="sng" algn="ctr">
          <a:solidFill>
            <a:srgbClr val="9BBB59">
              <a:tint val="40000"/>
              <a:alpha val="90000"/>
              <a:hueOff val="8037640"/>
              <a:satOff val="-10345"/>
              <a:lumOff val="-806"/>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16510" rIns="0" bIns="16510" numCol="1" spcCol="1270" anchor="ctr" anchorCtr="0">
          <a:noAutofit/>
        </a:bodyPr>
        <a:lstStyle/>
        <a:p>
          <a:pPr lvl="0" algn="l" defTabSz="1155700" rtl="0">
            <a:lnSpc>
              <a:spcPct val="90000"/>
            </a:lnSpc>
            <a:spcBef>
              <a:spcPct val="0"/>
            </a:spcBef>
            <a:spcAft>
              <a:spcPct val="35000"/>
            </a:spcAft>
          </a:pPr>
          <a:r>
            <a:rPr lang="en-US" sz="2600" b="0" kern="1200" dirty="0" smtClean="0">
              <a:solidFill>
                <a:sysClr val="windowText" lastClr="000000">
                  <a:hueOff val="0"/>
                  <a:satOff val="0"/>
                  <a:lumOff val="0"/>
                  <a:alphaOff val="0"/>
                </a:sysClr>
              </a:solidFill>
              <a:latin typeface="Myriad Pro"/>
              <a:ea typeface="+mn-ea"/>
              <a:cs typeface="+mn-cs"/>
            </a:rPr>
            <a:t>Value is </a:t>
          </a:r>
          <a:r>
            <a:rPr lang="en-US" sz="2600" b="0" kern="1200" dirty="0" smtClean="0">
              <a:solidFill>
                <a:sysClr val="windowText" lastClr="000000">
                  <a:hueOff val="0"/>
                  <a:satOff val="0"/>
                  <a:lumOff val="0"/>
                  <a:alphaOff val="0"/>
                </a:sysClr>
              </a:solidFill>
              <a:latin typeface="Myriad Pro"/>
              <a:ea typeface="+mn-ea"/>
              <a:cs typeface="+mn-cs"/>
            </a:rPr>
            <a:t>invalid</a:t>
          </a:r>
          <a:endParaRPr lang="en-US" sz="2600" kern="1200" dirty="0">
            <a:solidFill>
              <a:sysClr val="windowText" lastClr="000000">
                <a:hueOff val="0"/>
                <a:satOff val="0"/>
                <a:lumOff val="0"/>
                <a:alphaOff val="0"/>
              </a:sysClr>
            </a:solidFill>
            <a:latin typeface="Myriad Pro"/>
            <a:ea typeface="+mn-ea"/>
            <a:cs typeface="+mn-cs"/>
          </a:endParaRPr>
        </a:p>
      </dsp:txBody>
      <dsp:txXfrm>
        <a:off x="4446622" y="3199106"/>
        <a:ext cx="4097761" cy="757400"/>
      </dsp:txXfrm>
    </dsp:sp>
    <dsp:sp modelId="{AB35DEC1-786D-40EF-89F4-249E6AADB65D}">
      <dsp:nvSpPr>
        <dsp:cNvPr id="0" name=""/>
        <dsp:cNvSpPr/>
      </dsp:nvSpPr>
      <dsp:spPr>
        <a:xfrm>
          <a:off x="2083169" y="4161825"/>
          <a:ext cx="2281325" cy="912530"/>
        </a:xfrm>
        <a:prstGeom prst="chevron">
          <a:avLst/>
        </a:prstGeom>
        <a:solidFill>
          <a:srgbClr val="9BBB59">
            <a:hueOff val="11250264"/>
            <a:satOff val="-16880"/>
            <a:lumOff val="-2745"/>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16510" rIns="0" bIns="16510" numCol="1" spcCol="1270" anchor="ctr" anchorCtr="0">
          <a:noAutofit/>
        </a:bodyPr>
        <a:lstStyle/>
        <a:p>
          <a:pPr lvl="0" algn="ctr" defTabSz="1155700" rtl="0">
            <a:lnSpc>
              <a:spcPct val="90000"/>
            </a:lnSpc>
            <a:spcBef>
              <a:spcPct val="0"/>
            </a:spcBef>
            <a:spcAft>
              <a:spcPct val="35000"/>
            </a:spcAft>
          </a:pPr>
          <a:r>
            <a:rPr lang="en-US" sz="2600" b="1" kern="1200" dirty="0" smtClean="0">
              <a:solidFill>
                <a:sysClr val="window" lastClr="FFFFFF"/>
              </a:solidFill>
              <a:latin typeface="Myriad Pro"/>
              <a:ea typeface="+mn-ea"/>
              <a:cs typeface="+mn-cs"/>
            </a:rPr>
            <a:t>$error</a:t>
          </a:r>
          <a:endParaRPr lang="en-US" sz="2600" kern="1200" dirty="0">
            <a:solidFill>
              <a:sysClr val="window" lastClr="FFFFFF"/>
            </a:solidFill>
            <a:latin typeface="Myriad Pro"/>
            <a:ea typeface="+mn-ea"/>
            <a:cs typeface="+mn-cs"/>
          </a:endParaRPr>
        </a:p>
      </dsp:txBody>
      <dsp:txXfrm>
        <a:off x="2539434" y="4161825"/>
        <a:ext cx="1368795" cy="912530"/>
      </dsp:txXfrm>
    </dsp:sp>
    <dsp:sp modelId="{09F690B8-6027-49B6-AC94-77EDDD84CD00}">
      <dsp:nvSpPr>
        <dsp:cNvPr id="0" name=""/>
        <dsp:cNvSpPr/>
      </dsp:nvSpPr>
      <dsp:spPr>
        <a:xfrm>
          <a:off x="4067922" y="4239390"/>
          <a:ext cx="4855161" cy="757400"/>
        </a:xfrm>
        <a:prstGeom prst="chevron">
          <a:avLst/>
        </a:prstGeom>
        <a:solidFill>
          <a:srgbClr val="9BBB59">
            <a:tint val="40000"/>
            <a:alpha val="90000"/>
            <a:hueOff val="10716854"/>
            <a:satOff val="-13793"/>
            <a:lumOff val="-1075"/>
            <a:alphaOff val="0"/>
          </a:srgbClr>
        </a:solidFill>
        <a:ln w="25400" cap="rnd" cmpd="sng" algn="ctr">
          <a:solidFill>
            <a:srgbClr val="9BBB59">
              <a:tint val="40000"/>
              <a:alpha val="90000"/>
              <a:hueOff val="10716854"/>
              <a:satOff val="-13793"/>
              <a:lumOff val="-1075"/>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16510" rIns="0" bIns="16510" numCol="1" spcCol="1270" anchor="ctr" anchorCtr="0">
          <a:noAutofit/>
        </a:bodyPr>
        <a:lstStyle/>
        <a:p>
          <a:pPr lvl="0" algn="l" defTabSz="1155700" rtl="0">
            <a:lnSpc>
              <a:spcPct val="90000"/>
            </a:lnSpc>
            <a:spcBef>
              <a:spcPct val="0"/>
            </a:spcBef>
            <a:spcAft>
              <a:spcPct val="35000"/>
            </a:spcAft>
          </a:pPr>
          <a:r>
            <a:rPr lang="en-US" sz="2600" b="0" kern="1200" dirty="0" smtClean="0">
              <a:solidFill>
                <a:sysClr val="windowText" lastClr="000000">
                  <a:hueOff val="0"/>
                  <a:satOff val="0"/>
                  <a:lumOff val="0"/>
                  <a:alphaOff val="0"/>
                </a:sysClr>
              </a:solidFill>
              <a:latin typeface="Myriad Pro"/>
              <a:ea typeface="+mn-ea"/>
              <a:cs typeface="+mn-cs"/>
            </a:rPr>
            <a:t>All validations and whether they are valid or invalid</a:t>
          </a:r>
          <a:endParaRPr lang="en-US" sz="2600" kern="1200" dirty="0">
            <a:solidFill>
              <a:sysClr val="windowText" lastClr="000000">
                <a:hueOff val="0"/>
                <a:satOff val="0"/>
                <a:lumOff val="0"/>
                <a:alphaOff val="0"/>
              </a:sysClr>
            </a:solidFill>
            <a:latin typeface="Myriad Pro"/>
            <a:ea typeface="+mn-ea"/>
            <a:cs typeface="+mn-cs"/>
          </a:endParaRPr>
        </a:p>
      </dsp:txBody>
      <dsp:txXfrm>
        <a:off x="4446622" y="4239390"/>
        <a:ext cx="4097761" cy="7574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E324D7-B65B-4C7F-B044-D8F7D03DB6C6}">
      <dsp:nvSpPr>
        <dsp:cNvPr id="0" name=""/>
        <dsp:cNvSpPr/>
      </dsp:nvSpPr>
      <dsp:spPr>
        <a:xfrm>
          <a:off x="506" y="1166546"/>
          <a:ext cx="3203214" cy="1281285"/>
        </a:xfrm>
        <a:prstGeom prst="chevron">
          <a:avLst/>
        </a:pr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0" bIns="17145" numCol="1" spcCol="1270" anchor="ctr" anchorCtr="0">
          <a:noAutofit/>
        </a:bodyPr>
        <a:lstStyle/>
        <a:p>
          <a:pPr lvl="0" algn="ctr" defTabSz="1200150" rtl="0">
            <a:lnSpc>
              <a:spcPct val="90000"/>
            </a:lnSpc>
            <a:spcBef>
              <a:spcPct val="0"/>
            </a:spcBef>
            <a:spcAft>
              <a:spcPct val="35000"/>
            </a:spcAft>
          </a:pPr>
          <a:r>
            <a:rPr lang="en-US" sz="2700" b="1" kern="1200" dirty="0" smtClean="0">
              <a:solidFill>
                <a:sysClr val="window" lastClr="FFFFFF"/>
              </a:solidFill>
              <a:latin typeface="Myriad Pro"/>
              <a:ea typeface="+mn-ea"/>
              <a:cs typeface="+mn-cs"/>
            </a:rPr>
            <a:t>$touched</a:t>
          </a:r>
          <a:endParaRPr lang="en-US" sz="2700" kern="1200" dirty="0">
            <a:solidFill>
              <a:sysClr val="window" lastClr="FFFFFF"/>
            </a:solidFill>
            <a:latin typeface="Myriad Pro"/>
            <a:ea typeface="+mn-ea"/>
            <a:cs typeface="+mn-cs"/>
          </a:endParaRPr>
        </a:p>
      </dsp:txBody>
      <dsp:txXfrm>
        <a:off x="641149" y="1166546"/>
        <a:ext cx="1921929" cy="1281285"/>
      </dsp:txXfrm>
    </dsp:sp>
    <dsp:sp modelId="{A3A2E852-BB42-44FE-97A4-4C1CBBEA2AC3}">
      <dsp:nvSpPr>
        <dsp:cNvPr id="0" name=""/>
        <dsp:cNvSpPr/>
      </dsp:nvSpPr>
      <dsp:spPr>
        <a:xfrm>
          <a:off x="2787302" y="1275455"/>
          <a:ext cx="6817143" cy="1063467"/>
        </a:xfrm>
        <a:prstGeom prst="chevron">
          <a:avLst/>
        </a:pr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20320" rIns="0" bIns="20320" numCol="1" spcCol="1270" anchor="ctr" anchorCtr="0">
          <a:noAutofit/>
        </a:bodyPr>
        <a:lstStyle/>
        <a:p>
          <a:pPr lvl="0" algn="l" defTabSz="1422400" rtl="0">
            <a:lnSpc>
              <a:spcPct val="90000"/>
            </a:lnSpc>
            <a:spcBef>
              <a:spcPct val="0"/>
            </a:spcBef>
            <a:spcAft>
              <a:spcPct val="35000"/>
            </a:spcAft>
          </a:pPr>
          <a:r>
            <a:rPr lang="en-US" sz="3200" b="0" kern="1200" dirty="0" smtClean="0">
              <a:solidFill>
                <a:sysClr val="windowText" lastClr="000000">
                  <a:hueOff val="0"/>
                  <a:satOff val="0"/>
                  <a:lumOff val="0"/>
                  <a:alphaOff val="0"/>
                </a:sysClr>
              </a:solidFill>
              <a:latin typeface="Myriad Pro"/>
              <a:ea typeface="+mn-ea"/>
              <a:cs typeface="+mn-cs"/>
            </a:rPr>
            <a:t>Control was </a:t>
          </a:r>
          <a:r>
            <a:rPr lang="en-US" sz="3200" b="0" kern="1200" dirty="0" smtClean="0">
              <a:solidFill>
                <a:sysClr val="windowText" lastClr="000000">
                  <a:hueOff val="0"/>
                  <a:satOff val="0"/>
                  <a:lumOff val="0"/>
                  <a:alphaOff val="0"/>
                </a:sysClr>
              </a:solidFill>
              <a:latin typeface="Myriad Pro"/>
              <a:ea typeface="+mn-ea"/>
              <a:cs typeface="+mn-cs"/>
            </a:rPr>
            <a:t>"touched" (on blur)</a:t>
          </a:r>
          <a:endParaRPr lang="en-US" sz="3200" kern="1200" dirty="0">
            <a:solidFill>
              <a:sysClr val="windowText" lastClr="000000">
                <a:hueOff val="0"/>
                <a:satOff val="0"/>
                <a:lumOff val="0"/>
                <a:alphaOff val="0"/>
              </a:sysClr>
            </a:solidFill>
            <a:latin typeface="Myriad Pro"/>
            <a:ea typeface="+mn-ea"/>
            <a:cs typeface="+mn-cs"/>
          </a:endParaRPr>
        </a:p>
      </dsp:txBody>
      <dsp:txXfrm>
        <a:off x="3319036" y="1275455"/>
        <a:ext cx="5753676" cy="1063467"/>
      </dsp:txXfrm>
    </dsp:sp>
    <dsp:sp modelId="{7E5291B9-699C-4131-947D-A569ACC5EB39}">
      <dsp:nvSpPr>
        <dsp:cNvPr id="0" name=""/>
        <dsp:cNvSpPr/>
      </dsp:nvSpPr>
      <dsp:spPr>
        <a:xfrm>
          <a:off x="506" y="2627212"/>
          <a:ext cx="3203214" cy="1281285"/>
        </a:xfrm>
        <a:prstGeom prst="chevron">
          <a:avLst/>
        </a:prstGeom>
        <a:solidFill>
          <a:srgbClr val="9BBB59">
            <a:hueOff val="8437698"/>
            <a:satOff val="-12660"/>
            <a:lumOff val="-2059"/>
            <a:alphaOff val="0"/>
          </a:srgbClr>
        </a:solidFill>
        <a:ln w="25400" cap="rnd"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0" bIns="17145" numCol="1" spcCol="1270" anchor="ctr" anchorCtr="0">
          <a:noAutofit/>
        </a:bodyPr>
        <a:lstStyle/>
        <a:p>
          <a:pPr lvl="0" algn="ctr" defTabSz="1200150" rtl="0">
            <a:lnSpc>
              <a:spcPct val="90000"/>
            </a:lnSpc>
            <a:spcBef>
              <a:spcPct val="0"/>
            </a:spcBef>
            <a:spcAft>
              <a:spcPct val="35000"/>
            </a:spcAft>
          </a:pPr>
          <a:r>
            <a:rPr lang="en-US" sz="2700" b="1" kern="1200" dirty="0" smtClean="0">
              <a:solidFill>
                <a:sysClr val="window" lastClr="FFFFFF"/>
              </a:solidFill>
              <a:latin typeface="Myriad Pro"/>
              <a:ea typeface="+mn-ea"/>
              <a:cs typeface="+mn-cs"/>
            </a:rPr>
            <a:t>$untouched</a:t>
          </a:r>
          <a:endParaRPr lang="en-US" sz="2700" kern="1200" dirty="0">
            <a:solidFill>
              <a:sysClr val="window" lastClr="FFFFFF"/>
            </a:solidFill>
            <a:latin typeface="Myriad Pro"/>
            <a:ea typeface="+mn-ea"/>
            <a:cs typeface="+mn-cs"/>
          </a:endParaRPr>
        </a:p>
      </dsp:txBody>
      <dsp:txXfrm>
        <a:off x="641149" y="2627212"/>
        <a:ext cx="1921929" cy="1281285"/>
      </dsp:txXfrm>
    </dsp:sp>
    <dsp:sp modelId="{2F893266-865B-4E71-8346-4A9D124FB966}">
      <dsp:nvSpPr>
        <dsp:cNvPr id="0" name=""/>
        <dsp:cNvSpPr/>
      </dsp:nvSpPr>
      <dsp:spPr>
        <a:xfrm>
          <a:off x="2787302" y="2736121"/>
          <a:ext cx="6817143" cy="1063467"/>
        </a:xfrm>
        <a:prstGeom prst="chevron">
          <a:avLst/>
        </a:prstGeom>
        <a:solidFill>
          <a:srgbClr val="9BBB59">
            <a:tint val="40000"/>
            <a:alpha val="90000"/>
            <a:hueOff val="8037640"/>
            <a:satOff val="-10345"/>
            <a:lumOff val="-806"/>
            <a:alphaOff val="0"/>
          </a:srgbClr>
        </a:solidFill>
        <a:ln w="25400" cap="rnd" cmpd="sng" algn="ctr">
          <a:solidFill>
            <a:srgbClr val="9BBB59">
              <a:tint val="40000"/>
              <a:alpha val="90000"/>
              <a:hueOff val="8037640"/>
              <a:satOff val="-10345"/>
              <a:lumOff val="-806"/>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20320" rIns="0" bIns="20320" numCol="1" spcCol="1270" anchor="ctr" anchorCtr="0">
          <a:noAutofit/>
        </a:bodyPr>
        <a:lstStyle/>
        <a:p>
          <a:pPr lvl="0" algn="l" defTabSz="1422400" rtl="0">
            <a:lnSpc>
              <a:spcPct val="90000"/>
            </a:lnSpc>
            <a:spcBef>
              <a:spcPct val="0"/>
            </a:spcBef>
            <a:spcAft>
              <a:spcPct val="35000"/>
            </a:spcAft>
          </a:pPr>
          <a:r>
            <a:rPr lang="en-US" sz="3200" b="0" kern="1200" dirty="0" smtClean="0">
              <a:solidFill>
                <a:sysClr val="windowText" lastClr="000000">
                  <a:hueOff val="0"/>
                  <a:satOff val="0"/>
                  <a:lumOff val="0"/>
                  <a:alphaOff val="0"/>
                </a:sysClr>
              </a:solidFill>
              <a:latin typeface="Myriad Pro"/>
              <a:ea typeface="+mn-ea"/>
              <a:cs typeface="+mn-cs"/>
            </a:rPr>
            <a:t>Control never </a:t>
          </a:r>
          <a:r>
            <a:rPr lang="en-US" sz="3200" b="0" kern="1200" dirty="0" smtClean="0">
              <a:solidFill>
                <a:sysClr val="windowText" lastClr="000000">
                  <a:hueOff val="0"/>
                  <a:satOff val="0"/>
                  <a:lumOff val="0"/>
                  <a:alphaOff val="0"/>
                </a:sysClr>
              </a:solidFill>
              <a:latin typeface="Myriad Pro"/>
              <a:ea typeface="+mn-ea"/>
              <a:cs typeface="+mn-cs"/>
            </a:rPr>
            <a:t>"touched" (blur)</a:t>
          </a:r>
          <a:endParaRPr lang="en-US" sz="3200" kern="1200" dirty="0">
            <a:solidFill>
              <a:sysClr val="windowText" lastClr="000000">
                <a:hueOff val="0"/>
                <a:satOff val="0"/>
                <a:lumOff val="0"/>
                <a:alphaOff val="0"/>
              </a:sysClr>
            </a:solidFill>
            <a:latin typeface="Myriad Pro"/>
            <a:ea typeface="+mn-ea"/>
            <a:cs typeface="+mn-cs"/>
          </a:endParaRPr>
        </a:p>
      </dsp:txBody>
      <dsp:txXfrm>
        <a:off x="3319036" y="2736121"/>
        <a:ext cx="5753676" cy="106346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12316E-3469-4C74-B19E-F17A2202DB52}">
      <dsp:nvSpPr>
        <dsp:cNvPr id="0" name=""/>
        <dsp:cNvSpPr/>
      </dsp:nvSpPr>
      <dsp:spPr>
        <a:xfrm>
          <a:off x="3488" y="40566"/>
          <a:ext cx="3401666" cy="662400"/>
        </a:xfrm>
        <a:prstGeom prst="rect">
          <a:avLst/>
        </a:prstGeom>
        <a:solidFill>
          <a:srgbClr val="9BBB59">
            <a:hueOff val="0"/>
            <a:satOff val="0"/>
            <a:lumOff val="0"/>
            <a:alphaOff val="0"/>
          </a:srgbClr>
        </a:solidFill>
        <a:ln w="25400" cap="rnd" cmpd="sng" algn="ctr">
          <a:solidFill>
            <a:srgbClr val="9BBB59">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rtl="0">
            <a:lnSpc>
              <a:spcPct val="90000"/>
            </a:lnSpc>
            <a:spcBef>
              <a:spcPct val="0"/>
            </a:spcBef>
            <a:spcAft>
              <a:spcPct val="35000"/>
            </a:spcAft>
          </a:pPr>
          <a:r>
            <a:rPr lang="en-US" sz="2300" b="1" kern="1200" dirty="0" smtClean="0">
              <a:solidFill>
                <a:sysClr val="window" lastClr="FFFFFF"/>
              </a:solidFill>
              <a:latin typeface="Myriad Pro"/>
              <a:ea typeface="+mn-ea"/>
              <a:cs typeface="+mn-cs"/>
            </a:rPr>
            <a:t>Requires</a:t>
          </a:r>
          <a:endParaRPr lang="en-US" sz="2300" b="1" kern="1200" dirty="0">
            <a:solidFill>
              <a:sysClr val="window" lastClr="FFFFFF"/>
            </a:solidFill>
            <a:latin typeface="Myriad Pro"/>
            <a:ea typeface="+mn-ea"/>
            <a:cs typeface="+mn-cs"/>
          </a:endParaRPr>
        </a:p>
      </dsp:txBody>
      <dsp:txXfrm>
        <a:off x="3488" y="40566"/>
        <a:ext cx="3401666" cy="662400"/>
      </dsp:txXfrm>
    </dsp:sp>
    <dsp:sp modelId="{52AEABC5-2C91-4CDA-8354-112622B11161}">
      <dsp:nvSpPr>
        <dsp:cNvPr id="0" name=""/>
        <dsp:cNvSpPr/>
      </dsp:nvSpPr>
      <dsp:spPr>
        <a:xfrm>
          <a:off x="3488" y="702966"/>
          <a:ext cx="3401666" cy="1641509"/>
        </a:xfrm>
        <a:prstGeom prst="rect">
          <a:avLst/>
        </a:pr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rtl="0">
            <a:lnSpc>
              <a:spcPct val="90000"/>
            </a:lnSpc>
            <a:spcBef>
              <a:spcPct val="0"/>
            </a:spcBef>
            <a:spcAft>
              <a:spcPct val="15000"/>
            </a:spcAft>
            <a:buChar char="••"/>
          </a:pPr>
          <a:r>
            <a:rPr lang="en-US" sz="2300" b="0" kern="1200" dirty="0" smtClean="0">
              <a:solidFill>
                <a:sysClr val="windowText" lastClr="000000">
                  <a:hueOff val="0"/>
                  <a:satOff val="0"/>
                  <a:lumOff val="0"/>
                  <a:alphaOff val="0"/>
                </a:sysClr>
              </a:solidFill>
              <a:latin typeface="Myriad Pro"/>
              <a:ea typeface="+mn-ea"/>
              <a:cs typeface="+mn-cs"/>
            </a:rPr>
            <a:t>angular-messages</a:t>
          </a:r>
          <a:endParaRPr lang="en-US" sz="2300" kern="1200" dirty="0">
            <a:solidFill>
              <a:sysClr val="windowText" lastClr="000000">
                <a:hueOff val="0"/>
                <a:satOff val="0"/>
                <a:lumOff val="0"/>
                <a:alphaOff val="0"/>
              </a:sysClr>
            </a:solidFill>
            <a:latin typeface="Myriad Pro"/>
            <a:ea typeface="+mn-ea"/>
            <a:cs typeface="+mn-cs"/>
          </a:endParaRPr>
        </a:p>
        <a:p>
          <a:pPr marL="228600" lvl="1" indent="-228600" algn="l" defTabSz="1022350" rtl="0">
            <a:lnSpc>
              <a:spcPct val="90000"/>
            </a:lnSpc>
            <a:spcBef>
              <a:spcPct val="0"/>
            </a:spcBef>
            <a:spcAft>
              <a:spcPct val="15000"/>
            </a:spcAft>
            <a:buChar char="••"/>
          </a:pPr>
          <a:r>
            <a:rPr lang="en-US" sz="2300" b="0" kern="1200" dirty="0" err="1" smtClean="0">
              <a:solidFill>
                <a:sysClr val="windowText" lastClr="000000">
                  <a:hueOff val="0"/>
                  <a:satOff val="0"/>
                  <a:lumOff val="0"/>
                  <a:alphaOff val="0"/>
                </a:sysClr>
              </a:solidFill>
              <a:latin typeface="Myriad Pro"/>
              <a:ea typeface="+mn-ea"/>
              <a:cs typeface="+mn-cs"/>
            </a:rPr>
            <a:t>ngMessages</a:t>
          </a:r>
          <a:endParaRPr lang="en-US" sz="2300" kern="1200" dirty="0">
            <a:solidFill>
              <a:sysClr val="windowText" lastClr="000000">
                <a:hueOff val="0"/>
                <a:satOff val="0"/>
                <a:lumOff val="0"/>
                <a:alphaOff val="0"/>
              </a:sysClr>
            </a:solidFill>
            <a:latin typeface="Myriad Pro"/>
            <a:ea typeface="+mn-ea"/>
            <a:cs typeface="+mn-cs"/>
          </a:endParaRPr>
        </a:p>
      </dsp:txBody>
      <dsp:txXfrm>
        <a:off x="3488" y="702966"/>
        <a:ext cx="3401666" cy="1641509"/>
      </dsp:txXfrm>
    </dsp:sp>
    <dsp:sp modelId="{7FE794A1-6CE6-4B5B-B901-2DBBCE1C2E7C}">
      <dsp:nvSpPr>
        <dsp:cNvPr id="0" name=""/>
        <dsp:cNvSpPr/>
      </dsp:nvSpPr>
      <dsp:spPr>
        <a:xfrm>
          <a:off x="3881389" y="40566"/>
          <a:ext cx="3401666" cy="662400"/>
        </a:xfrm>
        <a:prstGeom prst="rect">
          <a:avLst/>
        </a:prstGeom>
        <a:solidFill>
          <a:srgbClr val="9BBB59">
            <a:hueOff val="5625132"/>
            <a:satOff val="-8440"/>
            <a:lumOff val="-1373"/>
            <a:alphaOff val="0"/>
          </a:srgbClr>
        </a:solidFill>
        <a:ln w="25400" cap="rnd" cmpd="sng" algn="ctr">
          <a:solidFill>
            <a:srgbClr val="9BBB59">
              <a:hueOff val="5625132"/>
              <a:satOff val="-8440"/>
              <a:lumOff val="-1373"/>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rtl="0">
            <a:lnSpc>
              <a:spcPct val="90000"/>
            </a:lnSpc>
            <a:spcBef>
              <a:spcPct val="0"/>
            </a:spcBef>
            <a:spcAft>
              <a:spcPct val="35000"/>
            </a:spcAft>
          </a:pPr>
          <a:r>
            <a:rPr lang="en-US" sz="2300" b="1" kern="1200" dirty="0" smtClean="0">
              <a:solidFill>
                <a:sysClr val="window" lastClr="FFFFFF"/>
              </a:solidFill>
              <a:latin typeface="Myriad Pro"/>
              <a:ea typeface="+mn-ea"/>
              <a:cs typeface="+mn-cs"/>
            </a:rPr>
            <a:t>ng-Messages</a:t>
          </a:r>
          <a:endParaRPr lang="en-US" sz="2300" b="1" kern="1200" dirty="0">
            <a:solidFill>
              <a:sysClr val="window" lastClr="FFFFFF"/>
            </a:solidFill>
            <a:latin typeface="Myriad Pro"/>
            <a:ea typeface="+mn-ea"/>
            <a:cs typeface="+mn-cs"/>
          </a:endParaRPr>
        </a:p>
      </dsp:txBody>
      <dsp:txXfrm>
        <a:off x="3881389" y="40566"/>
        <a:ext cx="3401666" cy="662400"/>
      </dsp:txXfrm>
    </dsp:sp>
    <dsp:sp modelId="{3ED8810D-9E1A-4CBA-A44C-6E02E19276B7}">
      <dsp:nvSpPr>
        <dsp:cNvPr id="0" name=""/>
        <dsp:cNvSpPr/>
      </dsp:nvSpPr>
      <dsp:spPr>
        <a:xfrm>
          <a:off x="3881389" y="702966"/>
          <a:ext cx="3401666" cy="1641509"/>
        </a:xfrm>
        <a:prstGeom prst="rect">
          <a:avLst/>
        </a:pr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rtl="0">
            <a:lnSpc>
              <a:spcPct val="90000"/>
            </a:lnSpc>
            <a:spcBef>
              <a:spcPct val="0"/>
            </a:spcBef>
            <a:spcAft>
              <a:spcPct val="15000"/>
            </a:spcAft>
            <a:buChar char="••"/>
          </a:pPr>
          <a:r>
            <a:rPr lang="en-US" sz="2300" b="0" kern="1200" dirty="0" smtClean="0">
              <a:solidFill>
                <a:sysClr val="windowText" lastClr="000000">
                  <a:hueOff val="0"/>
                  <a:satOff val="0"/>
                  <a:lumOff val="0"/>
                  <a:alphaOff val="0"/>
                </a:sysClr>
              </a:solidFill>
              <a:latin typeface="Myriad Pro"/>
              <a:ea typeface="+mn-ea"/>
              <a:cs typeface="+mn-cs"/>
            </a:rPr>
            <a:t>Shows or hides messages</a:t>
          </a:r>
          <a:endParaRPr lang="en-US" sz="2300" kern="1200" dirty="0">
            <a:solidFill>
              <a:sysClr val="windowText" lastClr="000000">
                <a:hueOff val="0"/>
                <a:satOff val="0"/>
                <a:lumOff val="0"/>
                <a:alphaOff val="0"/>
              </a:sysClr>
            </a:solidFill>
            <a:latin typeface="Myriad Pro"/>
            <a:ea typeface="+mn-ea"/>
            <a:cs typeface="+mn-cs"/>
          </a:endParaRPr>
        </a:p>
        <a:p>
          <a:pPr marL="228600" lvl="1" indent="-228600" algn="l" defTabSz="1022350" rtl="0">
            <a:lnSpc>
              <a:spcPct val="90000"/>
            </a:lnSpc>
            <a:spcBef>
              <a:spcPct val="0"/>
            </a:spcBef>
            <a:spcAft>
              <a:spcPct val="15000"/>
            </a:spcAft>
            <a:buChar char="••"/>
          </a:pPr>
          <a:r>
            <a:rPr lang="en-US" sz="2300" b="0" kern="1200" smtClean="0">
              <a:solidFill>
                <a:sysClr val="windowText" lastClr="000000">
                  <a:hueOff val="0"/>
                  <a:satOff val="0"/>
                  <a:lumOff val="0"/>
                  <a:alphaOff val="0"/>
                </a:sysClr>
              </a:solidFill>
              <a:latin typeface="Myriad Pro"/>
              <a:ea typeface="+mn-ea"/>
              <a:cs typeface="+mn-cs"/>
            </a:rPr>
            <a:t>Similar </a:t>
          </a:r>
          <a:r>
            <a:rPr lang="en-US" sz="2300" b="0" kern="1200" dirty="0" smtClean="0">
              <a:solidFill>
                <a:sysClr val="windowText" lastClr="000000">
                  <a:hueOff val="0"/>
                  <a:satOff val="0"/>
                  <a:lumOff val="0"/>
                  <a:alphaOff val="0"/>
                </a:sysClr>
              </a:solidFill>
              <a:latin typeface="Myriad Pro"/>
              <a:ea typeface="+mn-ea"/>
              <a:cs typeface="+mn-cs"/>
            </a:rPr>
            <a:t>to a switch or case statement</a:t>
          </a:r>
          <a:endParaRPr lang="en-US" sz="2300" kern="1200" dirty="0">
            <a:solidFill>
              <a:sysClr val="windowText" lastClr="000000">
                <a:hueOff val="0"/>
                <a:satOff val="0"/>
                <a:lumOff val="0"/>
                <a:alphaOff val="0"/>
              </a:sysClr>
            </a:solidFill>
            <a:latin typeface="Myriad Pro"/>
            <a:ea typeface="+mn-ea"/>
            <a:cs typeface="+mn-cs"/>
          </a:endParaRPr>
        </a:p>
      </dsp:txBody>
      <dsp:txXfrm>
        <a:off x="3881389" y="702966"/>
        <a:ext cx="3401666" cy="1641509"/>
      </dsp:txXfrm>
    </dsp:sp>
    <dsp:sp modelId="{199BF9B5-F6B1-49EC-84F9-B4A137063F2A}">
      <dsp:nvSpPr>
        <dsp:cNvPr id="0" name=""/>
        <dsp:cNvSpPr/>
      </dsp:nvSpPr>
      <dsp:spPr>
        <a:xfrm>
          <a:off x="7759289" y="40566"/>
          <a:ext cx="3401666" cy="662400"/>
        </a:xfrm>
        <a:prstGeom prst="rect">
          <a:avLst/>
        </a:prstGeom>
        <a:solidFill>
          <a:srgbClr val="9BBB59">
            <a:hueOff val="11250264"/>
            <a:satOff val="-16880"/>
            <a:lumOff val="-2745"/>
            <a:alphaOff val="0"/>
          </a:srgbClr>
        </a:solidFill>
        <a:ln w="25400" cap="rnd" cmpd="sng" algn="ctr">
          <a:solidFill>
            <a:srgbClr val="9BBB59">
              <a:hueOff val="11250264"/>
              <a:satOff val="-16880"/>
              <a:lumOff val="-2745"/>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rtl="0">
            <a:lnSpc>
              <a:spcPct val="90000"/>
            </a:lnSpc>
            <a:spcBef>
              <a:spcPct val="0"/>
            </a:spcBef>
            <a:spcAft>
              <a:spcPct val="35000"/>
            </a:spcAft>
          </a:pPr>
          <a:r>
            <a:rPr lang="en-US" sz="2300" b="1" kern="1200" dirty="0" smtClean="0">
              <a:solidFill>
                <a:sysClr val="window" lastClr="FFFFFF"/>
              </a:solidFill>
              <a:latin typeface="Myriad Pro"/>
              <a:ea typeface="+mn-ea"/>
              <a:cs typeface="+mn-cs"/>
            </a:rPr>
            <a:t>ng-Message</a:t>
          </a:r>
          <a:endParaRPr lang="en-US" sz="2300" kern="1200" dirty="0">
            <a:solidFill>
              <a:sysClr val="window" lastClr="FFFFFF"/>
            </a:solidFill>
            <a:latin typeface="Myriad Pro"/>
            <a:ea typeface="+mn-ea"/>
            <a:cs typeface="+mn-cs"/>
          </a:endParaRPr>
        </a:p>
      </dsp:txBody>
      <dsp:txXfrm>
        <a:off x="7759289" y="40566"/>
        <a:ext cx="3401666" cy="662400"/>
      </dsp:txXfrm>
    </dsp:sp>
    <dsp:sp modelId="{B739472C-1D20-44F3-87E4-37BFEB08884A}">
      <dsp:nvSpPr>
        <dsp:cNvPr id="0" name=""/>
        <dsp:cNvSpPr/>
      </dsp:nvSpPr>
      <dsp:spPr>
        <a:xfrm>
          <a:off x="7759289" y="702966"/>
          <a:ext cx="3401666" cy="1641509"/>
        </a:xfrm>
        <a:prstGeom prst="rect">
          <a:avLst/>
        </a:prstGeom>
        <a:solidFill>
          <a:srgbClr val="9BBB59">
            <a:tint val="40000"/>
            <a:alpha val="90000"/>
            <a:hueOff val="10716854"/>
            <a:satOff val="-13793"/>
            <a:lumOff val="-1075"/>
            <a:alphaOff val="0"/>
          </a:srgbClr>
        </a:solidFill>
        <a:ln w="25400" cap="rnd" cmpd="sng" algn="ctr">
          <a:solidFill>
            <a:srgbClr val="9BBB59">
              <a:tint val="40000"/>
              <a:alpha val="90000"/>
              <a:hueOff val="10716854"/>
              <a:satOff val="-13793"/>
              <a:lumOff val="-1075"/>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rtl="0">
            <a:lnSpc>
              <a:spcPct val="90000"/>
            </a:lnSpc>
            <a:spcBef>
              <a:spcPct val="0"/>
            </a:spcBef>
            <a:spcAft>
              <a:spcPct val="15000"/>
            </a:spcAft>
            <a:buChar char="••"/>
          </a:pPr>
          <a:r>
            <a:rPr lang="en-US" sz="2300" b="0" kern="1200" dirty="0" smtClean="0">
              <a:solidFill>
                <a:sysClr val="windowText" lastClr="000000">
                  <a:hueOff val="0"/>
                  <a:satOff val="0"/>
                  <a:lumOff val="0"/>
                  <a:alphaOff val="0"/>
                </a:sysClr>
              </a:solidFill>
              <a:latin typeface="Myriad Pro"/>
              <a:ea typeface="+mn-ea"/>
              <a:cs typeface="+mn-cs"/>
            </a:rPr>
            <a:t>Defines specific cases</a:t>
          </a:r>
          <a:endParaRPr lang="en-US" sz="2300" kern="1200" dirty="0">
            <a:solidFill>
              <a:sysClr val="windowText" lastClr="000000">
                <a:hueOff val="0"/>
                <a:satOff val="0"/>
                <a:lumOff val="0"/>
                <a:alphaOff val="0"/>
              </a:sysClr>
            </a:solidFill>
            <a:latin typeface="Myriad Pro"/>
            <a:ea typeface="+mn-ea"/>
            <a:cs typeface="+mn-cs"/>
          </a:endParaRPr>
        </a:p>
      </dsp:txBody>
      <dsp:txXfrm>
        <a:off x="7759289" y="702966"/>
        <a:ext cx="3401666" cy="1641509"/>
      </dsp:txXfrm>
    </dsp:sp>
  </dsp:spTree>
</dsp:drawing>
</file>

<file path=ppt/diagrams/layout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1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69A41E-143F-46ED-B414-4C223D83A023}" type="datetimeFigureOut">
              <a:rPr lang="en-US" smtClean="0"/>
              <a:pPr/>
              <a:t>4/22/2015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12189F-35E1-4DA3-9F12-2244F84E5C30}" type="slidenum">
              <a:rPr lang="en-US" smtClean="0"/>
              <a:pPr/>
              <a:t>‹#›</a:t>
            </a:fld>
            <a:endParaRPr lang="en-US"/>
          </a:p>
        </p:txBody>
      </p:sp>
    </p:spTree>
    <p:extLst>
      <p:ext uri="{BB962C8B-B14F-4D97-AF65-F5344CB8AC3E}">
        <p14:creationId xmlns:p14="http://schemas.microsoft.com/office/powerpoint/2010/main" val="1855946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It’s not enough for a data entry form just to collect data. It should facilitate entry of relevant, accurate, and valid data. And it should help prevent entry of incorrect, invalid, and erroneous data. This session covers how to build Angular forms and implement data entry validation. The demonstrations include simple validation, displaying validation messages, building custom validators, and working with asynchronous validators.</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a:t>
            </a:fld>
            <a:endParaRPr lang="en-US"/>
          </a:p>
        </p:txBody>
      </p:sp>
    </p:spTree>
    <p:extLst>
      <p:ext uri="{BB962C8B-B14F-4D97-AF65-F5344CB8AC3E}">
        <p14:creationId xmlns:p14="http://schemas.microsoft.com/office/powerpoint/2010/main" val="1194691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MUCH BETTER!</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18</a:t>
            </a:fld>
            <a:endParaRPr lang="en-US"/>
          </a:p>
        </p:txBody>
      </p:sp>
    </p:spTree>
    <p:extLst>
      <p:ext uri="{BB962C8B-B14F-4D97-AF65-F5344CB8AC3E}">
        <p14:creationId xmlns:p14="http://schemas.microsoft.com/office/powerpoint/2010/main" val="3054596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the color change and the associated message text.</a:t>
            </a:r>
          </a:p>
          <a:p>
            <a:r>
              <a:rPr lang="en-US" baseline="0" dirty="0" smtClean="0"/>
              <a:t>Also notice that the Save button is now disabled.</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19</a:t>
            </a:fld>
            <a:endParaRPr lang="en-US"/>
          </a:p>
        </p:txBody>
      </p:sp>
    </p:spTree>
    <p:extLst>
      <p:ext uri="{BB962C8B-B14F-4D97-AF65-F5344CB8AC3E}">
        <p14:creationId xmlns:p14="http://schemas.microsoft.com/office/powerpoint/2010/main" val="3792639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Type Attribute</a:t>
            </a:r>
            <a:r>
              <a:rPr lang="en-US" baseline="0" dirty="0" smtClean="0"/>
              <a:t> (standard HTML 5 validators): </a:t>
            </a:r>
            <a:r>
              <a:rPr lang="en-US" dirty="0" smtClean="0"/>
              <a:t>email, </a:t>
            </a:r>
            <a:r>
              <a:rPr lang="en-US" dirty="0" err="1" smtClean="0"/>
              <a:t>tel</a:t>
            </a:r>
            <a:r>
              <a:rPr lang="en-US" dirty="0" smtClean="0"/>
              <a:t>, </a:t>
            </a:r>
            <a:r>
              <a:rPr lang="en-US" dirty="0" err="1" smtClean="0"/>
              <a:t>url</a:t>
            </a:r>
            <a:r>
              <a:rPr lang="en-US" dirty="0" smtClean="0"/>
              <a:t>, number, </a:t>
            </a:r>
            <a:r>
              <a:rPr lang="en-US" dirty="0" err="1" smtClean="0"/>
              <a:t>etc</a:t>
            </a:r>
            <a:endParaRPr lang="en-US" dirty="0" smtClean="0"/>
          </a:p>
          <a:p>
            <a:r>
              <a:rPr lang="en-US" dirty="0" smtClean="0"/>
              <a:t>ng-</a:t>
            </a:r>
            <a:r>
              <a:rPr lang="en-US" dirty="0" err="1" smtClean="0"/>
              <a:t>minlength</a:t>
            </a:r>
            <a:r>
              <a:rPr lang="en-US" dirty="0" smtClean="0"/>
              <a:t>,</a:t>
            </a:r>
            <a:r>
              <a:rPr lang="en-US" baseline="0" dirty="0" smtClean="0"/>
              <a:t> ng-</a:t>
            </a:r>
            <a:r>
              <a:rPr lang="en-US" baseline="0" dirty="0" err="1" smtClean="0"/>
              <a:t>maxlength</a:t>
            </a:r>
            <a:r>
              <a:rPr lang="en-US" baseline="0" dirty="0" smtClean="0"/>
              <a:t>, ng-pattern</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21</a:t>
            </a:fld>
            <a:endParaRPr lang="en-US"/>
          </a:p>
        </p:txBody>
      </p:sp>
    </p:spTree>
    <p:extLst>
      <p:ext uri="{BB962C8B-B14F-4D97-AF65-F5344CB8AC3E}">
        <p14:creationId xmlns:p14="http://schemas.microsoft.com/office/powerpoint/2010/main" val="2506367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ensure the control has</a:t>
            </a:r>
            <a:r>
              <a:rPr lang="en-US" baseline="0" dirty="0" smtClean="0"/>
              <a:t> a name. The validation uses the name.</a:t>
            </a:r>
          </a:p>
          <a:p>
            <a:r>
              <a:rPr lang="en-US" baseline="0" dirty="0" smtClean="0"/>
              <a:t>Second, set the desired validation attributes</a:t>
            </a:r>
            <a:endParaRPr lang="en-US" dirty="0" smtClean="0"/>
          </a:p>
        </p:txBody>
      </p:sp>
      <p:sp>
        <p:nvSpPr>
          <p:cNvPr id="4" name="Slide Number Placeholder 3"/>
          <p:cNvSpPr>
            <a:spLocks noGrp="1"/>
          </p:cNvSpPr>
          <p:nvPr>
            <p:ph type="sldNum" sz="quarter" idx="10"/>
          </p:nvPr>
        </p:nvSpPr>
        <p:spPr/>
        <p:txBody>
          <a:bodyPr/>
          <a:lstStyle/>
          <a:p>
            <a:fld id="{A712189F-35E1-4DA3-9F12-2244F84E5C30}" type="slidenum">
              <a:rPr lang="en-US" smtClean="0"/>
              <a:pPr/>
              <a:t>22</a:t>
            </a:fld>
            <a:endParaRPr lang="en-US"/>
          </a:p>
        </p:txBody>
      </p:sp>
    </p:spTree>
    <p:extLst>
      <p:ext uri="{BB962C8B-B14F-4D97-AF65-F5344CB8AC3E}">
        <p14:creationId xmlns:p14="http://schemas.microsoft.com/office/powerpoint/2010/main" val="3033861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ng-class defines the style class</a:t>
            </a:r>
          </a:p>
          <a:p>
            <a:r>
              <a:rPr lang="en-US" dirty="0" smtClean="0"/>
              <a:t>'has-error' is the bootstrap style</a:t>
            </a:r>
          </a:p>
          <a:p>
            <a:r>
              <a:rPr lang="en-US" dirty="0" err="1" smtClean="0"/>
              <a:t>movieForm</a:t>
            </a:r>
            <a:r>
              <a:rPr lang="en-US" dirty="0" smtClean="0"/>
              <a:t> -&gt; name of the form</a:t>
            </a:r>
          </a:p>
          <a:p>
            <a:r>
              <a:rPr lang="en-US" dirty="0" err="1" smtClean="0"/>
              <a:t>inputMovieTitle</a:t>
            </a:r>
            <a:r>
              <a:rPr lang="en-US" dirty="0" smtClean="0"/>
              <a:t> -&gt; name of the control</a:t>
            </a:r>
          </a:p>
          <a:p>
            <a:r>
              <a:rPr lang="en-US" dirty="0" smtClean="0"/>
              <a:t>$invalid -&gt; Angular</a:t>
            </a:r>
            <a:r>
              <a:rPr lang="en-US" baseline="0" dirty="0" smtClean="0"/>
              <a:t> validation state</a:t>
            </a:r>
          </a:p>
          <a:p>
            <a:r>
              <a:rPr lang="en-US" baseline="0" dirty="0" smtClean="0"/>
              <a:t>$dirty -&gt; Prevents display of the message until the user has edited the field.</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23</a:t>
            </a:fld>
            <a:endParaRPr lang="en-US"/>
          </a:p>
        </p:txBody>
      </p:sp>
    </p:spTree>
    <p:extLst>
      <p:ext uri="{BB962C8B-B14F-4D97-AF65-F5344CB8AC3E}">
        <p14:creationId xmlns:p14="http://schemas.microsoft.com/office/powerpoint/2010/main" val="1669771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24</a:t>
            </a:fld>
            <a:endParaRPr lang="en-US"/>
          </a:p>
        </p:txBody>
      </p:sp>
    </p:spTree>
    <p:extLst>
      <p:ext uri="{BB962C8B-B14F-4D97-AF65-F5344CB8AC3E}">
        <p14:creationId xmlns:p14="http://schemas.microsoft.com/office/powerpoint/2010/main" val="24918388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Blur</a:t>
            </a:r>
            <a:r>
              <a:rPr lang="en-US" baseline="0" dirty="0" smtClean="0"/>
              <a:t> =&gt; lost focus</a:t>
            </a:r>
          </a:p>
          <a:p>
            <a:r>
              <a:rPr lang="en-US" baseline="0" dirty="0" smtClean="0"/>
              <a:t>Good for validation when the user enters a required field but does not change it.</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25</a:t>
            </a:fld>
            <a:endParaRPr lang="en-US"/>
          </a:p>
        </p:txBody>
      </p:sp>
    </p:spTree>
    <p:extLst>
      <p:ext uri="{BB962C8B-B14F-4D97-AF65-F5344CB8AC3E}">
        <p14:creationId xmlns:p14="http://schemas.microsoft.com/office/powerpoint/2010/main" val="1667841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changing the style is not enough. We also want to display a message.</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26</a:t>
            </a:fld>
            <a:endParaRPr lang="en-US"/>
          </a:p>
        </p:txBody>
      </p:sp>
    </p:spTree>
    <p:extLst>
      <p:ext uri="{BB962C8B-B14F-4D97-AF65-F5344CB8AC3E}">
        <p14:creationId xmlns:p14="http://schemas.microsoft.com/office/powerpoint/2010/main" val="15775931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baseline="0" dirty="0" smtClean="0"/>
              <a:t>Show the movieEditView.html file.</a:t>
            </a:r>
          </a:p>
          <a:p>
            <a:pPr marL="171450" lvl="0" indent="-171450">
              <a:buFont typeface="Arial" panose="020B0604020202020204" pitchFamily="34" charset="0"/>
              <a:buChar char="•"/>
            </a:pPr>
            <a:r>
              <a:rPr lang="en-US" baseline="0" dirty="0" smtClean="0"/>
              <a:t>Run</a:t>
            </a:r>
          </a:p>
          <a:p>
            <a:pPr marL="628650" lvl="1" indent="-171450">
              <a:buFont typeface="Arial" panose="020B0604020202020204" pitchFamily="34" charset="0"/>
              <a:buChar char="•"/>
            </a:pPr>
            <a:r>
              <a:rPr lang="en-US" baseline="0" dirty="0" smtClean="0"/>
              <a:t>Demo the Edit page + Validation</a:t>
            </a:r>
          </a:p>
          <a:p>
            <a:pPr marL="628650" lvl="1" indent="-171450">
              <a:buFont typeface="Arial" panose="020B0604020202020204" pitchFamily="34" charset="0"/>
              <a:buChar char="•"/>
            </a:pPr>
            <a:r>
              <a:rPr lang="en-US" baseline="0" dirty="0" smtClean="0"/>
              <a:t>Demo the Add page + Validation</a:t>
            </a:r>
          </a:p>
          <a:p>
            <a:pPr marL="628650" lvl="1" indent="-171450">
              <a:buFont typeface="Arial" panose="020B0604020202020204" pitchFamily="34" charset="0"/>
              <a:buChar char="•"/>
            </a:pPr>
            <a:r>
              <a:rPr lang="en-US" baseline="0" dirty="0" smtClean="0"/>
              <a:t>Notice that the Star Rating message appears immediately, before the user has a chance to type.</a:t>
            </a:r>
          </a:p>
          <a:p>
            <a:pPr marL="628650" lvl="1" indent="-171450">
              <a:buFont typeface="Arial" panose="020B0604020202020204" pitchFamily="34" charset="0"/>
              <a:buChar char="•"/>
            </a:pPr>
            <a:r>
              <a:rPr lang="en-US" baseline="0" dirty="0" smtClean="0"/>
              <a:t>Demonstrate the difference between ng-if="….required" vs "….touched"</a:t>
            </a:r>
          </a:p>
          <a:p>
            <a:pPr marL="0" lvl="0" indent="0">
              <a:buFont typeface="Arial" panose="020B0604020202020204" pitchFamily="34" charset="0"/>
              <a:buNone/>
            </a:pPr>
            <a:r>
              <a:rPr lang="en-US" dirty="0" smtClean="0"/>
              <a:t>	</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28</a:t>
            </a:fld>
            <a:endParaRPr lang="en-US"/>
          </a:p>
        </p:txBody>
      </p:sp>
    </p:spTree>
    <p:extLst>
      <p:ext uri="{BB962C8B-B14F-4D97-AF65-F5344CB8AC3E}">
        <p14:creationId xmlns:p14="http://schemas.microsoft.com/office/powerpoint/2010/main" val="17105255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29</a:t>
            </a:fld>
            <a:endParaRPr lang="en-US"/>
          </a:p>
        </p:txBody>
      </p:sp>
    </p:spTree>
    <p:extLst>
      <p:ext uri="{BB962C8B-B14F-4D97-AF65-F5344CB8AC3E}">
        <p14:creationId xmlns:p14="http://schemas.microsoft.com/office/powerpoint/2010/main" val="4191645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A712189F-35E1-4DA3-9F12-2244F84E5C30}" type="slidenum">
              <a:rPr lang="en-US" smtClean="0"/>
              <a:pPr/>
              <a:t>3</a:t>
            </a:fld>
            <a:endParaRPr lang="en-US"/>
          </a:p>
        </p:txBody>
      </p:sp>
    </p:spTree>
    <p:extLst>
      <p:ext uri="{BB962C8B-B14F-4D97-AF65-F5344CB8AC3E}">
        <p14:creationId xmlns:p14="http://schemas.microsoft.com/office/powerpoint/2010/main" val="12558075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updateOn</a:t>
            </a:r>
            <a:r>
              <a:rPr lang="en-US" dirty="0" smtClean="0"/>
              <a:t>:'blur'} prevents</a:t>
            </a:r>
            <a:r>
              <a:rPr lang="en-US" baseline="0" dirty="0" smtClean="0"/>
              <a:t> update of the model until the user leaves the field.</a:t>
            </a:r>
          </a:p>
          <a:p>
            <a:r>
              <a:rPr lang="en-US" baseline="0" dirty="0" smtClean="0"/>
              <a:t>{</a:t>
            </a:r>
            <a:r>
              <a:rPr lang="en-US" baseline="0" dirty="0" err="1" smtClean="0"/>
              <a:t>debounce</a:t>
            </a:r>
            <a:r>
              <a:rPr lang="en-US" baseline="0" dirty="0" smtClean="0"/>
              <a:t>: 1500} prevents update of the model until the specified amount of time.</a:t>
            </a:r>
          </a:p>
          <a:p>
            <a:r>
              <a:rPr lang="en-US" baseline="0" dirty="0" smtClean="0"/>
              <a:t>{</a:t>
            </a:r>
            <a:r>
              <a:rPr lang="en-US" baseline="0" dirty="0" err="1" smtClean="0"/>
              <a:t>updateOn</a:t>
            </a:r>
            <a:r>
              <a:rPr lang="en-US" baseline="0" dirty="0" smtClean="0"/>
              <a:t>:'submit'} prevent update of the model until the form is submitted.</a:t>
            </a:r>
          </a:p>
          <a:p>
            <a:pPr marL="171450" indent="-171450">
              <a:buFont typeface="Arial" panose="020B0604020202020204" pitchFamily="34" charset="0"/>
              <a:buChar char="•"/>
            </a:pPr>
            <a:r>
              <a:rPr lang="en-US" baseline="0" dirty="0" smtClean="0"/>
              <a:t>Can then undo the entire form.</a:t>
            </a:r>
          </a:p>
          <a:p>
            <a:pPr marL="171450" indent="-171450">
              <a:buFont typeface="Arial" panose="020B0604020202020204" pitchFamily="34" charset="0"/>
              <a:buChar char="•"/>
            </a:pPr>
            <a:r>
              <a:rPr lang="en-US" baseline="0" dirty="0" smtClean="0"/>
              <a:t>Not very </a:t>
            </a:r>
            <a:r>
              <a:rPr lang="en-US" baseline="0" dirty="0" err="1" smtClean="0"/>
              <a:t>userfriendly</a:t>
            </a:r>
            <a:endParaRPr lang="en-US" baseline="0" dirty="0" smtClean="0"/>
          </a:p>
          <a:p>
            <a:r>
              <a:rPr lang="en-US" baseline="0" dirty="0" smtClean="0"/>
              <a:t>Let's try out some data binding options.</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31</a:t>
            </a:fld>
            <a:endParaRPr lang="en-US"/>
          </a:p>
        </p:txBody>
      </p:sp>
    </p:spTree>
    <p:extLst>
      <p:ext uri="{BB962C8B-B14F-4D97-AF65-F5344CB8AC3E}">
        <p14:creationId xmlns:p14="http://schemas.microsoft.com/office/powerpoint/2010/main" val="3354352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baseline="0" dirty="0" smtClean="0"/>
              <a:t>Set the ng-model-options</a:t>
            </a:r>
          </a:p>
          <a:p>
            <a:pPr lvl="1"/>
            <a:r>
              <a:rPr lang="en-US" dirty="0" smtClean="0"/>
              <a:t>{</a:t>
            </a:r>
            <a:r>
              <a:rPr lang="en-US" dirty="0" err="1" smtClean="0"/>
              <a:t>updateOn</a:t>
            </a:r>
            <a:r>
              <a:rPr lang="en-US" dirty="0" smtClean="0"/>
              <a:t>: 'blur'} -&gt;</a:t>
            </a:r>
            <a:r>
              <a:rPr lang="en-US" baseline="0" dirty="0" smtClean="0"/>
              <a:t> good for cases such as an email that is not valid until the majority of it is entered.</a:t>
            </a:r>
            <a:endParaRPr lang="en-US" dirty="0" smtClean="0"/>
          </a:p>
          <a:p>
            <a:pPr lvl="1"/>
            <a:r>
              <a:rPr lang="en-US" dirty="0" smtClean="0"/>
              <a:t>{</a:t>
            </a:r>
            <a:r>
              <a:rPr lang="en-US" dirty="0" err="1" smtClean="0"/>
              <a:t>debounce</a:t>
            </a:r>
            <a:r>
              <a:rPr lang="en-US" dirty="0" smtClean="0"/>
              <a:t>: 1500}</a:t>
            </a:r>
          </a:p>
          <a:p>
            <a:pPr lvl="1"/>
            <a:r>
              <a:rPr lang="en-US" dirty="0" smtClean="0"/>
              <a:t>{</a:t>
            </a:r>
            <a:r>
              <a:rPr lang="en-US" dirty="0" err="1" smtClean="0"/>
              <a:t>debounce</a:t>
            </a:r>
            <a:r>
              <a:rPr lang="en-US" dirty="0" smtClean="0"/>
              <a:t>: {'default':1500, 'blur':0}}</a:t>
            </a:r>
          </a:p>
          <a:p>
            <a:pPr marL="0" lvl="0" indent="0">
              <a:buFont typeface="Arial" panose="020B0604020202020204" pitchFamily="34" charset="0"/>
              <a:buNone/>
            </a:pPr>
            <a:r>
              <a:rPr lang="en-US" dirty="0" smtClean="0"/>
              <a:t>	</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32</a:t>
            </a:fld>
            <a:endParaRPr lang="en-US"/>
          </a:p>
        </p:txBody>
      </p:sp>
    </p:spTree>
    <p:extLst>
      <p:ext uri="{BB962C8B-B14F-4D97-AF65-F5344CB8AC3E}">
        <p14:creationId xmlns:p14="http://schemas.microsoft.com/office/powerpoint/2010/main" val="24601906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updateOn</a:t>
            </a:r>
            <a:r>
              <a:rPr lang="en-US" dirty="0" smtClean="0"/>
              <a:t>:'blur'} prevents</a:t>
            </a:r>
            <a:r>
              <a:rPr lang="en-US" baseline="0" dirty="0" smtClean="0"/>
              <a:t> update of the model until the user leaves the field.</a:t>
            </a:r>
          </a:p>
          <a:p>
            <a:r>
              <a:rPr lang="en-US" baseline="0" dirty="0" smtClean="0"/>
              <a:t>{</a:t>
            </a:r>
            <a:r>
              <a:rPr lang="en-US" baseline="0" dirty="0" err="1" smtClean="0"/>
              <a:t>debounce</a:t>
            </a:r>
            <a:r>
              <a:rPr lang="en-US" baseline="0" dirty="0" smtClean="0"/>
              <a:t>: 1500} prevents update of the model until the specified amount of time.</a:t>
            </a:r>
          </a:p>
          <a:p>
            <a:r>
              <a:rPr lang="en-US" baseline="0" dirty="0" smtClean="0"/>
              <a:t>Let's try these.</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33</a:t>
            </a:fld>
            <a:endParaRPr lang="en-US"/>
          </a:p>
        </p:txBody>
      </p:sp>
    </p:spTree>
    <p:extLst>
      <p:ext uri="{BB962C8B-B14F-4D97-AF65-F5344CB8AC3E}">
        <p14:creationId xmlns:p14="http://schemas.microsoft.com/office/powerpoint/2010/main" val="35077884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baseline="0" dirty="0" smtClean="0"/>
              <a:t>Set the ng-</a:t>
            </a:r>
            <a:r>
              <a:rPr lang="en-US" baseline="0" dirty="0" err="1" smtClean="0"/>
              <a:t>keyup</a:t>
            </a:r>
            <a:endParaRPr lang="en-US" baseline="0" dirty="0" smtClean="0"/>
          </a:p>
          <a:p>
            <a:pPr lvl="1"/>
            <a:r>
              <a:rPr lang="en-US" sz="1200" kern="1200" dirty="0" smtClean="0">
                <a:solidFill>
                  <a:schemeClr val="tx1"/>
                </a:solidFill>
                <a:latin typeface="+mn-lt"/>
                <a:ea typeface="+mn-ea"/>
                <a:cs typeface="+mn-cs"/>
              </a:rPr>
              <a:t> ng-</a:t>
            </a:r>
            <a:r>
              <a:rPr lang="en-US" sz="1200" kern="1200" dirty="0" err="1" smtClean="0">
                <a:solidFill>
                  <a:schemeClr val="tx1"/>
                </a:solidFill>
                <a:latin typeface="+mn-lt"/>
                <a:ea typeface="+mn-ea"/>
                <a:cs typeface="+mn-cs"/>
              </a:rPr>
              <a:t>keyup</a:t>
            </a:r>
            <a:r>
              <a:rPr lang="en-US" sz="1200" kern="1200" dirty="0" smtClean="0">
                <a:solidFill>
                  <a:schemeClr val="tx1"/>
                </a:solidFill>
                <a:latin typeface="+mn-lt"/>
                <a:ea typeface="+mn-ea"/>
                <a:cs typeface="+mn-cs"/>
              </a:rPr>
              <a:t>="</a:t>
            </a:r>
            <a:r>
              <a:rPr lang="en-US" sz="1200" kern="1200" dirty="0" err="1" smtClean="0">
                <a:solidFill>
                  <a:schemeClr val="tx1"/>
                </a:solidFill>
                <a:latin typeface="+mn-lt"/>
                <a:ea typeface="+mn-ea"/>
                <a:cs typeface="+mn-cs"/>
              </a:rPr>
              <a:t>vm.cancelEntry</a:t>
            </a:r>
            <a:r>
              <a:rPr lang="en-US" sz="1200" kern="1200" dirty="0" smtClean="0">
                <a:solidFill>
                  <a:schemeClr val="tx1"/>
                </a:solidFill>
                <a:latin typeface="+mn-lt"/>
                <a:ea typeface="+mn-ea"/>
                <a:cs typeface="+mn-cs"/>
              </a:rPr>
              <a:t>(</a:t>
            </a:r>
            <a:r>
              <a:rPr lang="en-US" sz="1200" kern="1200" dirty="0" err="1" smtClean="0">
                <a:solidFill>
                  <a:schemeClr val="tx1"/>
                </a:solidFill>
                <a:latin typeface="+mn-lt"/>
                <a:ea typeface="+mn-ea"/>
                <a:cs typeface="+mn-cs"/>
              </a:rPr>
              <a:t>movieForm.inputMovieTitle</a:t>
            </a:r>
            <a:r>
              <a:rPr lang="en-US" sz="1200" kern="1200" dirty="0" smtClean="0">
                <a:solidFill>
                  <a:schemeClr val="tx1"/>
                </a:solidFill>
                <a:latin typeface="+mn-lt"/>
                <a:ea typeface="+mn-ea"/>
                <a:cs typeface="+mn-cs"/>
              </a:rPr>
              <a:t>, $event)"</a:t>
            </a:r>
            <a:endParaRPr lang="en-US" dirty="0" smtClean="0"/>
          </a:p>
          <a:p>
            <a:pPr marL="171450" lvl="0" indent="-171450">
              <a:buFont typeface="Arial" panose="020B0604020202020204" pitchFamily="34" charset="0"/>
              <a:buChar char="•"/>
            </a:pPr>
            <a:r>
              <a:rPr lang="en-US" baseline="0" dirty="0" smtClean="0"/>
              <a:t>Uncomment out the </a:t>
            </a:r>
            <a:r>
              <a:rPr lang="en-US" baseline="0" dirty="0" err="1" smtClean="0"/>
              <a:t>cancelEntry</a:t>
            </a:r>
            <a:r>
              <a:rPr lang="en-US" baseline="0" dirty="0" smtClean="0"/>
              <a:t> method</a:t>
            </a:r>
            <a:r>
              <a:rPr lang="en-US" baseline="0" dirty="0" smtClean="0"/>
              <a:t>.</a:t>
            </a:r>
          </a:p>
          <a:p>
            <a:pPr marL="171450" lvl="0" indent="-171450">
              <a:buFont typeface="Arial" panose="020B0604020202020204" pitchFamily="34" charset="0"/>
              <a:buChar char="•"/>
            </a:pPr>
            <a:r>
              <a:rPr lang="en-US" sz="1200" kern="1200" dirty="0" smtClean="0">
                <a:solidFill>
                  <a:schemeClr val="tx1"/>
                </a:solidFill>
                <a:latin typeface="+mn-lt"/>
                <a:ea typeface="+mn-ea"/>
                <a:cs typeface="+mn-cs"/>
              </a:rPr>
              <a:t>control.$</a:t>
            </a:r>
            <a:r>
              <a:rPr lang="en-US" sz="1200" kern="1200" dirty="0" err="1" smtClean="0">
                <a:solidFill>
                  <a:schemeClr val="tx1"/>
                </a:solidFill>
                <a:latin typeface="+mn-lt"/>
                <a:ea typeface="+mn-ea"/>
                <a:cs typeface="+mn-cs"/>
              </a:rPr>
              <a:t>rollbackViewValue</a:t>
            </a:r>
            <a:r>
              <a:rPr lang="en-US" sz="1200" kern="1200" dirty="0" smtClean="0">
                <a:solidFill>
                  <a:schemeClr val="tx1"/>
                </a:solidFill>
                <a:latin typeface="+mn-lt"/>
                <a:ea typeface="+mn-ea"/>
                <a:cs typeface="+mn-cs"/>
              </a:rPr>
              <a:t>(); </a:t>
            </a:r>
            <a:endParaRPr lang="en-US" baseline="0" dirty="0" smtClean="0"/>
          </a:p>
        </p:txBody>
      </p:sp>
      <p:sp>
        <p:nvSpPr>
          <p:cNvPr id="4" name="Slide Number Placeholder 3"/>
          <p:cNvSpPr>
            <a:spLocks noGrp="1"/>
          </p:cNvSpPr>
          <p:nvPr>
            <p:ph type="sldNum" sz="quarter" idx="10"/>
          </p:nvPr>
        </p:nvSpPr>
        <p:spPr/>
        <p:txBody>
          <a:bodyPr/>
          <a:lstStyle/>
          <a:p>
            <a:fld id="{A712189F-35E1-4DA3-9F12-2244F84E5C30}" type="slidenum">
              <a:rPr lang="en-US" smtClean="0"/>
              <a:pPr/>
              <a:t>34</a:t>
            </a:fld>
            <a:endParaRPr lang="en-US"/>
          </a:p>
        </p:txBody>
      </p:sp>
    </p:spTree>
    <p:extLst>
      <p:ext uri="{BB962C8B-B14F-4D97-AF65-F5344CB8AC3E}">
        <p14:creationId xmlns:p14="http://schemas.microsoft.com/office/powerpoint/2010/main" val="35996708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Custom validators are great for cross field checking.</a:t>
            </a:r>
          </a:p>
          <a:p>
            <a:r>
              <a:rPr lang="en-US" dirty="0" smtClean="0"/>
              <a:t>In this example, we want to perform</a:t>
            </a:r>
            <a:r>
              <a:rPr lang="en-US" baseline="0" dirty="0" smtClean="0"/>
              <a:t> validation on the star rating based on the selected director.</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35</a:t>
            </a:fld>
            <a:endParaRPr lang="en-US"/>
          </a:p>
        </p:txBody>
      </p:sp>
    </p:spTree>
    <p:extLst>
      <p:ext uri="{BB962C8B-B14F-4D97-AF65-F5344CB8AC3E}">
        <p14:creationId xmlns:p14="http://schemas.microsoft.com/office/powerpoint/2010/main" val="30204701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code for this is</a:t>
            </a:r>
            <a:r>
              <a:rPr lang="en-US" baseline="0" dirty="0" smtClean="0"/>
              <a:t> a little more complex. Let's take a look.</a:t>
            </a:r>
          </a:p>
          <a:p>
            <a:pPr marL="171450" indent="-171450">
              <a:buFont typeface="Arial" panose="020B0604020202020204" pitchFamily="34" charset="0"/>
              <a:buChar char="•"/>
            </a:pPr>
            <a:r>
              <a:rPr lang="en-US" baseline="0" dirty="0" smtClean="0"/>
              <a:t>common.services.js</a:t>
            </a:r>
          </a:p>
          <a:p>
            <a:pPr marL="171450" indent="-171450">
              <a:buFont typeface="Arial" panose="020B0604020202020204" pitchFamily="34" charset="0"/>
              <a:buChar char="•"/>
            </a:pPr>
            <a:r>
              <a:rPr lang="en-US" dirty="0" smtClean="0"/>
              <a:t>directorMinRatingValidator.js</a:t>
            </a:r>
          </a:p>
          <a:p>
            <a:pPr marL="171450" indent="-171450">
              <a:buFont typeface="Arial" panose="020B0604020202020204" pitchFamily="34" charset="0"/>
              <a:buChar char="•"/>
            </a:pPr>
            <a:r>
              <a:rPr lang="en-US" dirty="0" smtClean="0"/>
              <a:t>movieEditView.html</a:t>
            </a:r>
          </a:p>
          <a:p>
            <a:r>
              <a:rPr lang="en-US" dirty="0" smtClean="0"/>
              <a:t>Be sure to show change to EITHER star</a:t>
            </a:r>
            <a:r>
              <a:rPr lang="en-US" baseline="0" dirty="0" smtClean="0"/>
              <a:t> rating OR director</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36</a:t>
            </a:fld>
            <a:endParaRPr lang="en-US"/>
          </a:p>
        </p:txBody>
      </p:sp>
    </p:spTree>
    <p:extLst>
      <p:ext uri="{BB962C8B-B14F-4D97-AF65-F5344CB8AC3E}">
        <p14:creationId xmlns:p14="http://schemas.microsoft.com/office/powerpoint/2010/main" val="941894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great for:</a:t>
            </a:r>
          </a:p>
          <a:p>
            <a:pPr marL="171450" indent="-171450">
              <a:buFont typeface="Arial" panose="020B0604020202020204" pitchFamily="34" charset="0"/>
              <a:buChar char="•"/>
            </a:pPr>
            <a:r>
              <a:rPr lang="en-US" baseline="0" dirty="0" smtClean="0"/>
              <a:t>Duplicate value checking</a:t>
            </a:r>
          </a:p>
          <a:p>
            <a:pPr marL="171450" indent="-171450">
              <a:buFont typeface="Arial" panose="020B0604020202020204" pitchFamily="34" charset="0"/>
              <a:buChar char="•"/>
            </a:pPr>
            <a:r>
              <a:rPr lang="en-US" baseline="0" dirty="0" smtClean="0"/>
              <a:t>Validation against server-side business rules</a:t>
            </a:r>
          </a:p>
        </p:txBody>
      </p:sp>
      <p:sp>
        <p:nvSpPr>
          <p:cNvPr id="4" name="Slide Number Placeholder 3"/>
          <p:cNvSpPr>
            <a:spLocks noGrp="1"/>
          </p:cNvSpPr>
          <p:nvPr>
            <p:ph type="sldNum" sz="quarter" idx="10"/>
          </p:nvPr>
        </p:nvSpPr>
        <p:spPr/>
        <p:txBody>
          <a:bodyPr/>
          <a:lstStyle/>
          <a:p>
            <a:fld id="{A712189F-35E1-4DA3-9F12-2244F84E5C30}" type="slidenum">
              <a:rPr lang="en-US" smtClean="0"/>
              <a:pPr/>
              <a:t>37</a:t>
            </a:fld>
            <a:endParaRPr lang="en-US"/>
          </a:p>
        </p:txBody>
      </p:sp>
    </p:spTree>
    <p:extLst>
      <p:ext uri="{BB962C8B-B14F-4D97-AF65-F5344CB8AC3E}">
        <p14:creationId xmlns:p14="http://schemas.microsoft.com/office/powerpoint/2010/main" val="2329897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code for this is</a:t>
            </a:r>
            <a:r>
              <a:rPr lang="en-US" baseline="0" dirty="0" smtClean="0"/>
              <a:t> a little more complex. Let's take a look.</a:t>
            </a:r>
          </a:p>
          <a:p>
            <a:pPr marL="171450" indent="-171450">
              <a:buFont typeface="Arial" panose="020B0604020202020204" pitchFamily="34" charset="0"/>
              <a:buChar char="•"/>
            </a:pPr>
            <a:r>
              <a:rPr lang="en-US" baseline="0" dirty="0" smtClean="0"/>
              <a:t>common.services.js</a:t>
            </a:r>
          </a:p>
          <a:p>
            <a:pPr marL="171450" indent="-171450">
              <a:buFont typeface="Arial" panose="020B0604020202020204" pitchFamily="34" charset="0"/>
              <a:buChar char="•"/>
            </a:pPr>
            <a:r>
              <a:rPr lang="en-US" dirty="0" smtClean="0"/>
              <a:t>duplicateTitleValidator.js</a:t>
            </a:r>
          </a:p>
          <a:p>
            <a:pPr marL="171450" indent="-171450">
              <a:buFont typeface="Arial" panose="020B0604020202020204" pitchFamily="34" charset="0"/>
              <a:buChar char="•"/>
            </a:pPr>
            <a:r>
              <a:rPr lang="en-US" dirty="0" smtClean="0"/>
              <a:t>movieEditView.html</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NOTE: This is calling the server for every character the user is typing!!</a:t>
            </a:r>
          </a:p>
          <a:p>
            <a:pPr marL="171450" indent="-171450">
              <a:buFont typeface="Arial" panose="020B0604020202020204" pitchFamily="34" charset="0"/>
              <a:buChar char="•"/>
            </a:pPr>
            <a:r>
              <a:rPr lang="en-US" dirty="0" smtClean="0"/>
              <a:t>This is a good place for some of those</a:t>
            </a:r>
            <a:r>
              <a:rPr lang="en-US" baseline="0" dirty="0" smtClean="0"/>
              <a:t> model options</a:t>
            </a:r>
            <a:endParaRPr lang="en-US" dirty="0" smtClean="0"/>
          </a:p>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38</a:t>
            </a:fld>
            <a:endParaRPr lang="en-US"/>
          </a:p>
        </p:txBody>
      </p:sp>
    </p:spTree>
    <p:extLst>
      <p:ext uri="{BB962C8B-B14F-4D97-AF65-F5344CB8AC3E}">
        <p14:creationId xmlns:p14="http://schemas.microsoft.com/office/powerpoint/2010/main" val="3641887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Three ways to create a form:</a:t>
            </a:r>
          </a:p>
          <a:p>
            <a:r>
              <a:rPr lang="en-US" dirty="0" smtClean="0"/>
              <a:t>Imperative Design: New technique</a:t>
            </a:r>
          </a:p>
          <a:p>
            <a:r>
              <a:rPr lang="en-US" dirty="0" smtClean="0"/>
              <a:t>Data</a:t>
            </a:r>
            <a:r>
              <a:rPr lang="en-US" baseline="0" dirty="0" smtClean="0"/>
              <a:t> Driven: Automatic generation of the form from the data and some attributes</a:t>
            </a:r>
          </a:p>
          <a:p>
            <a:r>
              <a:rPr lang="en-US" baseline="0" dirty="0" smtClean="0"/>
              <a:t>Template Driven: Similar to 1.x</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41</a:t>
            </a:fld>
            <a:endParaRPr lang="en-US"/>
          </a:p>
        </p:txBody>
      </p:sp>
    </p:spTree>
    <p:extLst>
      <p:ext uri="{BB962C8B-B14F-4D97-AF65-F5344CB8AC3E}">
        <p14:creationId xmlns:p14="http://schemas.microsoft.com/office/powerpoint/2010/main" val="11023311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Angular 2 breaks the UI down into reusable pieces called components.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Annotations customize</a:t>
            </a:r>
            <a:r>
              <a:rPr lang="en-US" baseline="0" dirty="0" smtClean="0"/>
              <a:t> the component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@component selector defines the element (similar to 1.x directive)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@view defines the path to the HTML template for the view</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Backing class is the code behind for the view (similar to 1.x controller)</a:t>
            </a:r>
            <a:endParaRPr lang="en-US" dirty="0" smtClean="0"/>
          </a:p>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42</a:t>
            </a:fld>
            <a:endParaRPr lang="en-US"/>
          </a:p>
        </p:txBody>
      </p:sp>
    </p:spTree>
    <p:extLst>
      <p:ext uri="{BB962C8B-B14F-4D97-AF65-F5344CB8AC3E}">
        <p14:creationId xmlns:p14="http://schemas.microsoft.com/office/powerpoint/2010/main" val="3719747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smtClean="0"/>
              <a:t>Product</a:t>
            </a:r>
            <a:r>
              <a:rPr lang="en-US" baseline="0" dirty="0" smtClean="0"/>
              <a:t> Management</a:t>
            </a:r>
          </a:p>
          <a:p>
            <a:pPr marL="685800" lvl="1" indent="-228600">
              <a:buFont typeface="Arial" panose="020B0604020202020204" pitchFamily="34" charset="0"/>
              <a:buChar char="•"/>
            </a:pPr>
            <a:r>
              <a:rPr lang="en-US" baseline="0" dirty="0" smtClean="0"/>
              <a:t>Point out the validation of the form.</a:t>
            </a:r>
          </a:p>
          <a:p>
            <a:pPr marL="0" lvl="0" indent="0">
              <a:buFont typeface="Arial" panose="020B0604020202020204" pitchFamily="34" charset="0"/>
              <a:buNone/>
            </a:pPr>
            <a:r>
              <a:rPr lang="en-US" baseline="0" dirty="0" smtClean="0"/>
              <a:t>2) Movie Hunter</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mn-lt"/>
                <a:ea typeface="+mn-ea"/>
                <a:cs typeface="+mn-cs"/>
              </a:rPr>
              <a:t>Point out the validation.</a:t>
            </a:r>
          </a:p>
          <a:p>
            <a:pPr marL="685800" marR="0" lvl="1"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smtClean="0">
                <a:ln>
                  <a:noFill/>
                </a:ln>
                <a:solidFill>
                  <a:prstClr val="black"/>
                </a:solidFill>
                <a:effectLst/>
                <a:uLnTx/>
                <a:uFillTx/>
                <a:latin typeface="+mn-lt"/>
                <a:ea typeface="+mn-ea"/>
                <a:cs typeface="+mn-cs"/>
              </a:rPr>
              <a:t>This is the code we will look at in this session</a:t>
            </a:r>
          </a:p>
          <a:p>
            <a:pPr marL="0" lvl="0" indent="0">
              <a:buFont typeface="Arial" panose="020B0604020202020204" pitchFamily="34" charset="0"/>
              <a:buNone/>
            </a:pPr>
            <a:endParaRPr lang="en-US" baseline="0" dirty="0" smtClean="0"/>
          </a:p>
          <a:p>
            <a:pPr marL="0" lvl="0" indent="0">
              <a:buFont typeface="Arial" panose="020B0604020202020204" pitchFamily="34" charset="0"/>
              <a:buNone/>
            </a:pPr>
            <a:r>
              <a:rPr lang="en-US" dirty="0" smtClean="0"/>
              <a:t>	</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6</a:t>
            </a:fld>
            <a:endParaRPr lang="en-US"/>
          </a:p>
        </p:txBody>
      </p:sp>
    </p:spTree>
    <p:extLst>
      <p:ext uri="{BB962C8B-B14F-4D97-AF65-F5344CB8AC3E}">
        <p14:creationId xmlns:p14="http://schemas.microsoft.com/office/powerpoint/2010/main" val="7506032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New Template Syntax</a:t>
            </a:r>
          </a:p>
          <a:p>
            <a:r>
              <a:rPr lang="en-US" dirty="0" smtClean="0"/>
              <a:t>1) Defines a local variable for referencing the input element.</a:t>
            </a:r>
          </a:p>
          <a:p>
            <a:r>
              <a:rPr lang="en-US" dirty="0" smtClean="0"/>
              <a:t>2) Registering a click event and calling the method in the component</a:t>
            </a:r>
            <a:r>
              <a:rPr lang="en-US" baseline="0" dirty="0" smtClean="0"/>
              <a:t> class.</a:t>
            </a:r>
          </a:p>
          <a:p>
            <a:r>
              <a:rPr lang="en-US" baseline="0" dirty="0" smtClean="0"/>
              <a:t>3) Binding the </a:t>
            </a:r>
            <a:r>
              <a:rPr lang="en-US" baseline="0" dirty="0" err="1" smtClean="0"/>
              <a:t>innerText</a:t>
            </a:r>
            <a:r>
              <a:rPr lang="en-US" baseline="0" dirty="0" smtClean="0"/>
              <a:t> of the div to the textbox's value.</a:t>
            </a:r>
          </a:p>
          <a:p>
            <a:r>
              <a:rPr lang="en-US" baseline="0" dirty="0" smtClean="0"/>
              <a:t>    Binds to the DOM property.</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43</a:t>
            </a:fld>
            <a:endParaRPr lang="en-US"/>
          </a:p>
        </p:txBody>
      </p:sp>
    </p:spTree>
    <p:extLst>
      <p:ext uri="{BB962C8B-B14F-4D97-AF65-F5344CB8AC3E}">
        <p14:creationId xmlns:p14="http://schemas.microsoft.com/office/powerpoint/2010/main" val="17187625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Control =&gt; Smallest piece</a:t>
            </a:r>
            <a:r>
              <a:rPr lang="en-US" baseline="0" dirty="0" smtClean="0"/>
              <a:t> of Angular forms, represents a single form input</a:t>
            </a:r>
          </a:p>
          <a:p>
            <a:r>
              <a:rPr lang="en-US" baseline="0" dirty="0" smtClean="0"/>
              <a:t>In the </a:t>
            </a:r>
            <a:r>
              <a:rPr lang="en-US" b="1" baseline="0" dirty="0" smtClean="0"/>
              <a:t>imperative driven</a:t>
            </a:r>
            <a:r>
              <a:rPr lang="en-US" baseline="0" dirty="0" smtClean="0"/>
              <a:t> approach, create the controls with code</a:t>
            </a:r>
            <a:r>
              <a:rPr lang="en-US" baseline="0" dirty="0" smtClean="0"/>
              <a:t>.</a:t>
            </a:r>
          </a:p>
          <a:p>
            <a:r>
              <a:rPr lang="en-US" baseline="0" dirty="0" smtClean="0"/>
              <a:t>Array represents a control.</a:t>
            </a:r>
          </a:p>
          <a:p>
            <a:endParaRPr lang="en-US" baseline="0" dirty="0" smtClean="0"/>
          </a:p>
          <a:p>
            <a:r>
              <a:rPr lang="en-US" baseline="0" dirty="0" smtClean="0"/>
              <a:t>Can also nest groups.</a:t>
            </a:r>
          </a:p>
          <a:p>
            <a:endParaRPr lang="en-US" baseline="0" dirty="0" smtClean="0"/>
          </a:p>
          <a:p>
            <a:r>
              <a:rPr lang="en-US" baseline="0" dirty="0" smtClean="0"/>
              <a:t>Validator =&gt; Functions that encapsulate custom form logic</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44</a:t>
            </a:fld>
            <a:endParaRPr lang="en-US"/>
          </a:p>
        </p:txBody>
      </p:sp>
    </p:spTree>
    <p:extLst>
      <p:ext uri="{BB962C8B-B14F-4D97-AF65-F5344CB8AC3E}">
        <p14:creationId xmlns:p14="http://schemas.microsoft.com/office/powerpoint/2010/main" val="34014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Import</a:t>
            </a:r>
            <a:r>
              <a:rPr lang="en-US" baseline="0" dirty="0" smtClean="0"/>
              <a:t> the components (ES6 module syntax)</a:t>
            </a:r>
          </a:p>
          <a:p>
            <a:pPr marL="171450" indent="-171450">
              <a:buFont typeface="Arial" panose="020B0604020202020204" pitchFamily="34" charset="0"/>
              <a:buChar char="•"/>
            </a:pPr>
            <a:r>
              <a:rPr lang="en-US" baseline="0" dirty="0" smtClean="0"/>
              <a:t>Component annotation</a:t>
            </a:r>
          </a:p>
          <a:p>
            <a:pPr marL="171450" indent="-171450">
              <a:buFont typeface="Arial" panose="020B0604020202020204" pitchFamily="34" charset="0"/>
              <a:buChar char="•"/>
            </a:pPr>
            <a:r>
              <a:rPr lang="en-US" baseline="0" dirty="0" smtClean="0"/>
              <a:t>View annotation</a:t>
            </a:r>
          </a:p>
          <a:p>
            <a:pPr marL="171450" indent="-171450">
              <a:buFont typeface="Arial" panose="020B0604020202020204" pitchFamily="34" charset="0"/>
              <a:buChar char="•"/>
            </a:pPr>
            <a:r>
              <a:rPr lang="en-US" baseline="0" dirty="0" smtClean="0"/>
              <a:t>Component controller</a:t>
            </a:r>
          </a:p>
          <a:p>
            <a:pPr marL="171450" indent="-171450">
              <a:buFont typeface="Arial" panose="020B0604020202020204" pitchFamily="34" charset="0"/>
              <a:buChar char="•"/>
            </a:pPr>
            <a:r>
              <a:rPr lang="en-US" baseline="0" dirty="0" smtClean="0"/>
              <a:t>Dependency injection done through the constructor function</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45</a:t>
            </a:fld>
            <a:endParaRPr lang="en-US"/>
          </a:p>
        </p:txBody>
      </p:sp>
    </p:spTree>
    <p:extLst>
      <p:ext uri="{BB962C8B-B14F-4D97-AF65-F5344CB8AC3E}">
        <p14:creationId xmlns:p14="http://schemas.microsoft.com/office/powerpoint/2010/main" val="27302456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[control-group]</a:t>
            </a:r>
            <a:r>
              <a:rPr lang="en-US" baseline="0" dirty="0" smtClean="0"/>
              <a:t> property binding declares the form for the view.</a:t>
            </a:r>
          </a:p>
          <a:p>
            <a:pPr marL="171450" indent="-171450">
              <a:buFont typeface="Arial" panose="020B0604020202020204" pitchFamily="34" charset="0"/>
              <a:buChar char="•"/>
            </a:pPr>
            <a:r>
              <a:rPr lang="en-US" baseline="0" dirty="0" smtClean="0"/>
              <a:t>[control] property binding binds the control to the input</a:t>
            </a:r>
          </a:p>
          <a:p>
            <a:pPr marL="171450" indent="-171450">
              <a:buFont typeface="Arial" panose="020B0604020202020204" pitchFamily="34" charset="0"/>
              <a:buChar char="•"/>
            </a:pPr>
            <a:r>
              <a:rPr lang="en-US" baseline="0" dirty="0" smtClean="0"/>
              <a:t>For a shorter syntax, use the "control decorator" for binding the control to the input</a:t>
            </a:r>
          </a:p>
          <a:p>
            <a:pPr marL="171450" indent="-171450">
              <a:buFont typeface="Arial" panose="020B0604020202020204" pitchFamily="34" charset="0"/>
              <a:buChar char="•"/>
            </a:pPr>
            <a:r>
              <a:rPr lang="en-US" baseline="0" dirty="0" smtClean="0"/>
              <a:t>SO THAT'S A VERY QUICK PEEK </a:t>
            </a:r>
            <a:r>
              <a:rPr lang="en-US" baseline="0" smtClean="0"/>
              <a:t>AT Angular 2 FORMS</a:t>
            </a:r>
            <a:endParaRPr lang="en-US" baseline="0" dirty="0" smtClean="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46</a:t>
            </a:fld>
            <a:endParaRPr lang="en-US"/>
          </a:p>
        </p:txBody>
      </p:sp>
    </p:spTree>
    <p:extLst>
      <p:ext uri="{BB962C8B-B14F-4D97-AF65-F5344CB8AC3E}">
        <p14:creationId xmlns:p14="http://schemas.microsoft.com/office/powerpoint/2010/main" val="1241946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 the request is complete:</a:t>
            </a:r>
          </a:p>
          <a:p>
            <a:pPr lvl="1"/>
            <a:r>
              <a:rPr lang="en-US" dirty="0" smtClean="0"/>
              <a:t>The callback function is executed</a:t>
            </a:r>
          </a:p>
          <a:p>
            <a:pPr lvl="1"/>
            <a:r>
              <a:rPr lang="en-US" dirty="0" smtClean="0"/>
              <a:t>The response object is passed in</a:t>
            </a:r>
          </a:p>
          <a:p>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7</a:t>
            </a:fld>
            <a:endParaRPr lang="en-US"/>
          </a:p>
        </p:txBody>
      </p:sp>
    </p:spTree>
    <p:extLst>
      <p:ext uri="{BB962C8B-B14F-4D97-AF65-F5344CB8AC3E}">
        <p14:creationId xmlns:p14="http://schemas.microsoft.com/office/powerpoint/2010/main" val="3000628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HTML</a:t>
            </a:r>
          </a:p>
          <a:p>
            <a:r>
              <a:rPr lang="en-US" dirty="0" smtClean="0"/>
              <a:t>Id is used for matching with the label.</a:t>
            </a:r>
          </a:p>
          <a:p>
            <a:r>
              <a:rPr lang="en-US" dirty="0" smtClean="0"/>
              <a:t>How do you get data onto the form?</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8</a:t>
            </a:fld>
            <a:endParaRPr lang="en-US"/>
          </a:p>
        </p:txBody>
      </p:sp>
    </p:spTree>
    <p:extLst>
      <p:ext uri="{BB962C8B-B14F-4D97-AF65-F5344CB8AC3E}">
        <p14:creationId xmlns:p14="http://schemas.microsoft.com/office/powerpoint/2010/main" val="439241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HTML</a:t>
            </a:r>
          </a:p>
          <a:p>
            <a:r>
              <a:rPr lang="en-US" dirty="0" smtClean="0"/>
              <a:t>Id is used for matching with the label.</a:t>
            </a:r>
          </a:p>
          <a:p>
            <a:r>
              <a:rPr lang="en-US" dirty="0" smtClean="0"/>
              <a:t>How do you get data onto the form?</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12</a:t>
            </a:fld>
            <a:endParaRPr lang="en-US"/>
          </a:p>
        </p:txBody>
      </p:sp>
    </p:spTree>
    <p:extLst>
      <p:ext uri="{BB962C8B-B14F-4D97-AF65-F5344CB8AC3E}">
        <p14:creationId xmlns:p14="http://schemas.microsoft.com/office/powerpoint/2010/main" val="1024832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HTML</a:t>
            </a:r>
          </a:p>
          <a:p>
            <a:r>
              <a:rPr lang="en-US" dirty="0" smtClean="0"/>
              <a:t>Name is used by Angular</a:t>
            </a:r>
          </a:p>
          <a:p>
            <a:r>
              <a:rPr lang="en-US" dirty="0" smtClean="0"/>
              <a:t>Id is used for matching with the label.</a:t>
            </a:r>
          </a:p>
          <a:p>
            <a:r>
              <a:rPr lang="en-US" dirty="0" smtClean="0"/>
              <a:t>How do you get data onto the form?</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13</a:t>
            </a:fld>
            <a:endParaRPr lang="en-US"/>
          </a:p>
        </p:txBody>
      </p:sp>
    </p:spTree>
    <p:extLst>
      <p:ext uri="{BB962C8B-B14F-4D97-AF65-F5344CB8AC3E}">
        <p14:creationId xmlns:p14="http://schemas.microsoft.com/office/powerpoint/2010/main" val="3982315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does not look very nice!</a:t>
            </a:r>
          </a:p>
          <a:p>
            <a:r>
              <a:rPr lang="en-US" dirty="0" smtClean="0"/>
              <a:t>Bootstrap</a:t>
            </a:r>
            <a:r>
              <a:rPr lang="en-US" baseline="0" dirty="0" smtClean="0"/>
              <a:t> to the rescue!</a:t>
            </a:r>
            <a:endParaRPr lang="en-US" dirty="0"/>
          </a:p>
        </p:txBody>
      </p:sp>
      <p:sp>
        <p:nvSpPr>
          <p:cNvPr id="4" name="Slide Number Placeholder 3"/>
          <p:cNvSpPr>
            <a:spLocks noGrp="1"/>
          </p:cNvSpPr>
          <p:nvPr>
            <p:ph type="sldNum" sz="quarter" idx="10"/>
          </p:nvPr>
        </p:nvSpPr>
        <p:spPr/>
        <p:txBody>
          <a:bodyPr/>
          <a:lstStyle/>
          <a:p>
            <a:fld id="{A712189F-35E1-4DA3-9F12-2244F84E5C30}" type="slidenum">
              <a:rPr lang="en-US" smtClean="0"/>
              <a:pPr/>
              <a:t>14</a:t>
            </a:fld>
            <a:endParaRPr lang="en-US"/>
          </a:p>
        </p:txBody>
      </p:sp>
    </p:spTree>
    <p:extLst>
      <p:ext uri="{BB962C8B-B14F-4D97-AF65-F5344CB8AC3E}">
        <p14:creationId xmlns:p14="http://schemas.microsoft.com/office/powerpoint/2010/main" val="3894547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classes</a:t>
            </a:r>
          </a:p>
        </p:txBody>
      </p:sp>
      <p:sp>
        <p:nvSpPr>
          <p:cNvPr id="4" name="Slide Number Placeholder 3"/>
          <p:cNvSpPr>
            <a:spLocks noGrp="1"/>
          </p:cNvSpPr>
          <p:nvPr>
            <p:ph type="sldNum" sz="quarter" idx="10"/>
          </p:nvPr>
        </p:nvSpPr>
        <p:spPr/>
        <p:txBody>
          <a:bodyPr/>
          <a:lstStyle/>
          <a:p>
            <a:fld id="{A712189F-35E1-4DA3-9F12-2244F84E5C30}" type="slidenum">
              <a:rPr lang="en-US" smtClean="0"/>
              <a:pPr/>
              <a:t>17</a:t>
            </a:fld>
            <a:endParaRPr lang="en-US"/>
          </a:p>
        </p:txBody>
      </p:sp>
    </p:spTree>
    <p:extLst>
      <p:ext uri="{BB962C8B-B14F-4D97-AF65-F5344CB8AC3E}">
        <p14:creationId xmlns:p14="http://schemas.microsoft.com/office/powerpoint/2010/main" val="80041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8" name="Orange Line"/>
          <p:cNvCxnSpPr/>
          <p:nvPr userDrawn="1"/>
        </p:nvCxnSpPr>
        <p:spPr>
          <a:xfrm>
            <a:off x="3021541" y="5835391"/>
            <a:ext cx="6167595" cy="8300"/>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6" name="Social Textbox"/>
          <p:cNvSpPr>
            <a:spLocks noGrp="1"/>
          </p:cNvSpPr>
          <p:nvPr>
            <p:ph type="body" sz="quarter" idx="22" hasCustomPrompt="1"/>
          </p:nvPr>
        </p:nvSpPr>
        <p:spPr>
          <a:xfrm>
            <a:off x="3019132" y="4774132"/>
            <a:ext cx="6170003" cy="904774"/>
          </a:xfrm>
        </p:spPr>
        <p:txBody>
          <a:bodyPr>
            <a:normAutofit/>
          </a:bodyPr>
          <a:lstStyle>
            <a:lvl1pPr marL="0" indent="0" algn="ctr">
              <a:buFontTx/>
              <a:buNone/>
              <a:defRPr sz="2000">
                <a:solidFill>
                  <a:schemeClr val="tx1"/>
                </a:solidFill>
                <a:latin typeface="Myriad Pro" panose="020B0503030403020204" pitchFamily="34" charset="0"/>
              </a:defRPr>
            </a:lvl1pPr>
            <a:lvl2pPr marL="297129" indent="0" algn="ctr">
              <a:buFontTx/>
              <a:buNone/>
              <a:defRPr sz="2133"/>
            </a:lvl2pPr>
            <a:lvl3pPr marL="596289" indent="0" algn="ctr">
              <a:buFontTx/>
              <a:buNone/>
              <a:defRPr sz="2133"/>
            </a:lvl3pPr>
            <a:lvl4pPr marL="883245" indent="0" algn="ctr">
              <a:buFontTx/>
              <a:buNone/>
              <a:defRPr sz="2133"/>
            </a:lvl4pPr>
            <a:lvl5pPr marL="1096931" indent="0" algn="ctr">
              <a:buFontTx/>
              <a:buNone/>
              <a:defRPr sz="2133"/>
            </a:lvl5pPr>
          </a:lstStyle>
          <a:p>
            <a:pPr lvl="0"/>
            <a:r>
              <a:rPr lang="en-US" dirty="0" smtClean="0"/>
              <a:t>Click Here to Add URL | Twitter | Social connections</a:t>
            </a:r>
          </a:p>
        </p:txBody>
      </p:sp>
      <p:sp>
        <p:nvSpPr>
          <p:cNvPr id="5" name="Authors Name"/>
          <p:cNvSpPr>
            <a:spLocks noGrp="1"/>
          </p:cNvSpPr>
          <p:nvPr>
            <p:ph type="body" sz="quarter" idx="21" hasCustomPrompt="1"/>
          </p:nvPr>
        </p:nvSpPr>
        <p:spPr>
          <a:xfrm>
            <a:off x="3016059" y="4098184"/>
            <a:ext cx="6170003" cy="605580"/>
          </a:xfrm>
        </p:spPr>
        <p:txBody>
          <a:bodyPr>
            <a:noAutofit/>
          </a:bodyPr>
          <a:lstStyle>
            <a:lvl1pPr marL="0" indent="0" algn="ctr">
              <a:buFontTx/>
              <a:buNone/>
              <a:defRPr sz="3600">
                <a:latin typeface="Myriad Pro" panose="020B0503030403020204" pitchFamily="34" charset="0"/>
              </a:defRPr>
            </a:lvl1pPr>
            <a:lvl2pPr marL="297129" indent="0" algn="ctr">
              <a:buFontTx/>
              <a:buNone/>
              <a:defRPr sz="2133"/>
            </a:lvl2pPr>
            <a:lvl3pPr marL="596289" indent="0" algn="ctr">
              <a:buFontTx/>
              <a:buNone/>
              <a:defRPr sz="2133"/>
            </a:lvl3pPr>
            <a:lvl4pPr marL="883245" indent="0" algn="ctr">
              <a:buFontTx/>
              <a:buNone/>
              <a:defRPr sz="2133"/>
            </a:lvl4pPr>
            <a:lvl5pPr marL="1096931" indent="0" algn="ctr">
              <a:buFontTx/>
              <a:buNone/>
              <a:defRPr sz="2133"/>
            </a:lvl5pPr>
          </a:lstStyle>
          <a:p>
            <a:pPr lvl="0"/>
            <a:r>
              <a:rPr lang="en-US" dirty="0" smtClean="0"/>
              <a:t>Click to Add Author’s Name</a:t>
            </a:r>
          </a:p>
        </p:txBody>
      </p:sp>
      <p:sp>
        <p:nvSpPr>
          <p:cNvPr id="20" name="Course/Module Title"/>
          <p:cNvSpPr>
            <a:spLocks noGrp="1"/>
          </p:cNvSpPr>
          <p:nvPr>
            <p:ph type="title" hasCustomPrompt="1"/>
          </p:nvPr>
        </p:nvSpPr>
        <p:spPr>
          <a:xfrm>
            <a:off x="605371" y="187202"/>
            <a:ext cx="10991380" cy="1570983"/>
          </a:xfrm>
          <a:prstGeom prst="rect">
            <a:avLst/>
          </a:prstGeom>
        </p:spPr>
        <p:txBody>
          <a:bodyPr vert="horz" lIns="0" tIns="43960" rIns="87919" bIns="43960" rtlCol="0" anchor="b" anchorCtr="0">
            <a:noAutofit/>
          </a:bodyPr>
          <a:lstStyle>
            <a:lvl1pPr>
              <a:lnSpc>
                <a:spcPct val="100000"/>
              </a:lnSpc>
              <a:defRPr baseline="0">
                <a:latin typeface="+mj-lt"/>
              </a:defRPr>
            </a:lvl1pPr>
          </a:lstStyle>
          <a:p>
            <a:r>
              <a:rPr lang="en-US" dirty="0" smtClean="0"/>
              <a:t>Click to Edit Title</a:t>
            </a:r>
            <a:endParaRPr lang="en-US" dirty="0"/>
          </a:p>
        </p:txBody>
      </p:sp>
    </p:spTree>
    <p:extLst>
      <p:ext uri="{BB962C8B-B14F-4D97-AF65-F5344CB8AC3E}">
        <p14:creationId xmlns:p14="http://schemas.microsoft.com/office/powerpoint/2010/main" val="15806825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Dark">
    <p:bg>
      <p:bgPr>
        <a:solidFill>
          <a:schemeClr val="tx2"/>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05371" y="187202"/>
            <a:ext cx="10991380" cy="1570983"/>
          </a:xfrm>
        </p:spPr>
        <p:txBody>
          <a:bodyPr/>
          <a:lstStyle>
            <a:lvl1pPr>
              <a:defRPr>
                <a:solidFill>
                  <a:schemeClr val="bg1"/>
                </a:solidFill>
              </a:defRPr>
            </a:lvl1pPr>
          </a:lstStyle>
          <a:p>
            <a:r>
              <a:rPr lang="en-US" dirty="0" smtClean="0"/>
              <a:t>Click to Edit Slide Title in </a:t>
            </a:r>
            <a:r>
              <a:rPr lang="en-US" dirty="0" err="1" smtClean="0"/>
              <a:t>Titlecase</a:t>
            </a:r>
            <a:endParaRPr lang="en-US" dirty="0"/>
          </a:p>
        </p:txBody>
      </p:sp>
      <p:sp>
        <p:nvSpPr>
          <p:cNvPr id="5" name="Text Placeholder 4"/>
          <p:cNvSpPr>
            <a:spLocks noGrp="1"/>
          </p:cNvSpPr>
          <p:nvPr>
            <p:ph type="body" sz="quarter" idx="10" hasCustomPrompt="1"/>
          </p:nvPr>
        </p:nvSpPr>
        <p:spPr>
          <a:xfrm>
            <a:off x="605371" y="1758184"/>
            <a:ext cx="10991380" cy="4535424"/>
          </a:xfrm>
          <a:noFill/>
        </p:spPr>
        <p:txBody>
          <a:bodyPr lIns="182880" tIns="137160" rIns="182880" bIns="137160"/>
          <a:lstStyle>
            <a:lvl1pPr marL="0" indent="0">
              <a:buNone/>
              <a:defRPr sz="2600">
                <a:solidFill>
                  <a:schemeClr val="bg1"/>
                </a:solidFill>
                <a:latin typeface="Consolas" panose="020B0609020204030204" pitchFamily="49" charset="0"/>
                <a:cs typeface="Consolas" panose="020B0609020204030204" pitchFamily="49" charset="0"/>
              </a:defRPr>
            </a:lvl1pPr>
            <a:lvl2pPr marL="297129" indent="0">
              <a:buNone/>
              <a:defRPr>
                <a:solidFill>
                  <a:schemeClr val="tx1">
                    <a:lumMod val="75000"/>
                  </a:schemeClr>
                </a:solidFill>
                <a:latin typeface="Consolas" panose="020B0609020204030204" pitchFamily="49" charset="0"/>
                <a:cs typeface="Consolas" panose="020B0609020204030204" pitchFamily="49" charset="0"/>
              </a:defRPr>
            </a:lvl2pPr>
            <a:lvl3pPr marL="596289" indent="0">
              <a:buNone/>
              <a:defRPr>
                <a:solidFill>
                  <a:schemeClr val="tx1">
                    <a:lumMod val="75000"/>
                  </a:schemeClr>
                </a:solidFill>
                <a:latin typeface="Consolas" panose="020B0609020204030204" pitchFamily="49" charset="0"/>
                <a:cs typeface="Consolas" panose="020B0609020204030204" pitchFamily="49" charset="0"/>
              </a:defRPr>
            </a:lvl3pPr>
            <a:lvl4pPr marL="883245" indent="0">
              <a:buNone/>
              <a:defRPr>
                <a:solidFill>
                  <a:schemeClr val="tx1">
                    <a:lumMod val="75000"/>
                  </a:schemeClr>
                </a:solidFill>
                <a:latin typeface="Consolas" panose="020B0609020204030204" pitchFamily="49" charset="0"/>
                <a:cs typeface="Consolas" panose="020B0609020204030204" pitchFamily="49" charset="0"/>
              </a:defRPr>
            </a:lvl4pPr>
            <a:lvl5pPr marL="1096931" indent="0">
              <a:buNone/>
              <a:defRPr>
                <a:solidFill>
                  <a:schemeClr val="tx1">
                    <a:lumMod val="75000"/>
                  </a:schemeClr>
                </a:solidFill>
                <a:latin typeface="Consolas" panose="020B0609020204030204" pitchFamily="49" charset="0"/>
                <a:cs typeface="Consolas" panose="020B0609020204030204" pitchFamily="49" charset="0"/>
              </a:defRPr>
            </a:lvl5pPr>
          </a:lstStyle>
          <a:p>
            <a:pPr lvl="0"/>
            <a:r>
              <a:rPr lang="en-US" dirty="0" smtClean="0"/>
              <a:t>Code</a:t>
            </a:r>
          </a:p>
        </p:txBody>
      </p:sp>
    </p:spTree>
    <p:extLst>
      <p:ext uri="{BB962C8B-B14F-4D97-AF65-F5344CB8AC3E}">
        <p14:creationId xmlns:p14="http://schemas.microsoft.com/office/powerpoint/2010/main" val="1350801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0" y="0"/>
            <a:ext cx="12192000" cy="3784600"/>
          </a:xfrm>
          <a:solidFill>
            <a:schemeClr val="tx2"/>
          </a:solidFill>
        </p:spPr>
        <p:txBody>
          <a:bodyPr lIns="640080" tIns="365760" rIns="457200" bIns="274320" anchor="b" anchorCtr="0"/>
          <a:lstStyle>
            <a:lvl1pPr marL="0" indent="0">
              <a:buNone/>
              <a:defRPr sz="2600">
                <a:solidFill>
                  <a:schemeClr val="bg1"/>
                </a:solidFill>
                <a:latin typeface="Consolas" panose="020B0609020204030204" pitchFamily="49" charset="0"/>
                <a:cs typeface="Consolas" panose="020B0609020204030204" pitchFamily="49" charset="0"/>
              </a:defRPr>
            </a:lvl1pPr>
            <a:lvl2pPr marL="297129" indent="0">
              <a:buNone/>
              <a:defRPr>
                <a:solidFill>
                  <a:schemeClr val="tx1">
                    <a:lumMod val="75000"/>
                  </a:schemeClr>
                </a:solidFill>
                <a:latin typeface="Consolas" panose="020B0609020204030204" pitchFamily="49" charset="0"/>
                <a:cs typeface="Consolas" panose="020B0609020204030204" pitchFamily="49" charset="0"/>
              </a:defRPr>
            </a:lvl2pPr>
            <a:lvl3pPr marL="596289" indent="0">
              <a:buNone/>
              <a:defRPr>
                <a:solidFill>
                  <a:schemeClr val="tx1">
                    <a:lumMod val="75000"/>
                  </a:schemeClr>
                </a:solidFill>
                <a:latin typeface="Consolas" panose="020B0609020204030204" pitchFamily="49" charset="0"/>
                <a:cs typeface="Consolas" panose="020B0609020204030204" pitchFamily="49" charset="0"/>
              </a:defRPr>
            </a:lvl3pPr>
            <a:lvl4pPr marL="883245" indent="0">
              <a:buNone/>
              <a:defRPr>
                <a:solidFill>
                  <a:schemeClr val="tx1">
                    <a:lumMod val="75000"/>
                  </a:schemeClr>
                </a:solidFill>
                <a:latin typeface="Consolas" panose="020B0609020204030204" pitchFamily="49" charset="0"/>
                <a:cs typeface="Consolas" panose="020B0609020204030204" pitchFamily="49" charset="0"/>
              </a:defRPr>
            </a:lvl4pPr>
            <a:lvl5pPr marL="1096931" indent="0">
              <a:buNone/>
              <a:defRPr>
                <a:solidFill>
                  <a:schemeClr val="tx1">
                    <a:lumMod val="75000"/>
                  </a:schemeClr>
                </a:solidFill>
                <a:latin typeface="Consolas" panose="020B0609020204030204" pitchFamily="49" charset="0"/>
                <a:cs typeface="Consolas" panose="020B0609020204030204" pitchFamily="49" charset="0"/>
              </a:defRPr>
            </a:lvl5pPr>
          </a:lstStyle>
          <a:p>
            <a:pPr lvl="0"/>
            <a:r>
              <a:rPr lang="en-US" dirty="0" smtClean="0"/>
              <a:t>Code</a:t>
            </a:r>
          </a:p>
        </p:txBody>
      </p:sp>
      <p:sp>
        <p:nvSpPr>
          <p:cNvPr id="6" name="Text Placeholder 2"/>
          <p:cNvSpPr>
            <a:spLocks noGrp="1"/>
          </p:cNvSpPr>
          <p:nvPr>
            <p:ph type="body" sz="quarter" idx="12" hasCustomPrompt="1"/>
          </p:nvPr>
        </p:nvSpPr>
        <p:spPr>
          <a:xfrm>
            <a:off x="601135" y="4886959"/>
            <a:ext cx="10901139" cy="1327231"/>
          </a:xfrm>
        </p:spPr>
        <p:txBody>
          <a:bodyPr/>
          <a:lstStyle>
            <a:lvl1pPr marL="0" marR="0" indent="0" algn="l" defTabSz="586116" rtl="0" eaLnBrk="1" fontAlgn="auto" latinLnBrk="0" hangingPunct="1">
              <a:lnSpc>
                <a:spcPct val="100000"/>
              </a:lnSpc>
              <a:spcBef>
                <a:spcPts val="0"/>
              </a:spcBef>
              <a:spcAft>
                <a:spcPts val="1067"/>
              </a:spcAft>
              <a:buClr>
                <a:schemeClr val="accent1"/>
              </a:buClr>
              <a:buSzPct val="70000"/>
              <a:buFontTx/>
              <a:buNone/>
              <a:tabLst/>
              <a:defRPr sz="2400" baseline="0">
                <a:solidFill>
                  <a:schemeClr val="tx1">
                    <a:lumMod val="75000"/>
                    <a:lumOff val="25000"/>
                  </a:schemeClr>
                </a:solidFill>
              </a:defRPr>
            </a:lvl1pPr>
            <a:lvl2pPr marL="297129" indent="0">
              <a:spcBef>
                <a:spcPts val="0"/>
              </a:spcBef>
              <a:spcAft>
                <a:spcPts val="1067"/>
              </a:spcAft>
              <a:buFontTx/>
              <a:buNone/>
              <a:defRPr sz="4267">
                <a:solidFill>
                  <a:schemeClr val="tx1">
                    <a:lumMod val="75000"/>
                    <a:lumOff val="25000"/>
                  </a:schemeClr>
                </a:solidFill>
              </a:defRPr>
            </a:lvl2pPr>
            <a:lvl3pPr marL="596289" indent="0">
              <a:spcBef>
                <a:spcPts val="0"/>
              </a:spcBef>
              <a:spcAft>
                <a:spcPts val="1067"/>
              </a:spcAft>
              <a:buFontTx/>
              <a:buNone/>
              <a:defRPr sz="4267">
                <a:solidFill>
                  <a:schemeClr val="tx1">
                    <a:lumMod val="75000"/>
                    <a:lumOff val="25000"/>
                  </a:schemeClr>
                </a:solidFill>
              </a:defRPr>
            </a:lvl3pPr>
            <a:lvl4pPr marL="883245" indent="0">
              <a:spcBef>
                <a:spcPts val="0"/>
              </a:spcBef>
              <a:spcAft>
                <a:spcPts val="1067"/>
              </a:spcAft>
              <a:buFontTx/>
              <a:buNone/>
              <a:defRPr sz="4267">
                <a:solidFill>
                  <a:schemeClr val="tx1">
                    <a:lumMod val="75000"/>
                    <a:lumOff val="25000"/>
                  </a:schemeClr>
                </a:solidFill>
              </a:defRPr>
            </a:lvl4pPr>
            <a:lvl5pPr marL="1096931" indent="0">
              <a:spcBef>
                <a:spcPts val="0"/>
              </a:spcBef>
              <a:spcAft>
                <a:spcPts val="1067"/>
              </a:spcAft>
              <a:buFontTx/>
              <a:buNone/>
              <a:defRPr sz="4267">
                <a:solidFill>
                  <a:schemeClr val="tx1">
                    <a:lumMod val="75000"/>
                    <a:lumOff val="25000"/>
                  </a:schemeClr>
                </a:solidFill>
              </a:defRPr>
            </a:lvl5pPr>
          </a:lstStyle>
          <a:p>
            <a:pPr lvl="0"/>
            <a:r>
              <a:rPr lang="en-US" dirty="0" smtClean="0"/>
              <a:t>Click to edit text</a:t>
            </a:r>
          </a:p>
        </p:txBody>
      </p:sp>
      <p:sp>
        <p:nvSpPr>
          <p:cNvPr id="2" name="Title 1"/>
          <p:cNvSpPr>
            <a:spLocks noGrp="1"/>
          </p:cNvSpPr>
          <p:nvPr>
            <p:ph type="title" hasCustomPrompt="1"/>
          </p:nvPr>
        </p:nvSpPr>
        <p:spPr>
          <a:xfrm>
            <a:off x="601133" y="3835401"/>
            <a:ext cx="10901139" cy="984169"/>
          </a:xfrm>
        </p:spPr>
        <p:txBody>
          <a:bodyPr anchor="b"/>
          <a:lstStyle>
            <a:lvl1pPr algn="l">
              <a:defRPr lang="en-US" sz="3200" b="0" i="0" kern="1200" baseline="0" dirty="0" smtClean="0">
                <a:solidFill>
                  <a:schemeClr val="tx1">
                    <a:lumMod val="75000"/>
                    <a:lumOff val="25000"/>
                  </a:schemeClr>
                </a:solidFill>
                <a:latin typeface="+mj-lt"/>
                <a:ea typeface="+mn-ea"/>
                <a:cs typeface="Arial"/>
              </a:defRPr>
            </a:lvl1pPr>
          </a:lstStyle>
          <a:p>
            <a:r>
              <a:rPr lang="en-US" dirty="0" smtClean="0"/>
              <a:t>Click to edit text</a:t>
            </a:r>
          </a:p>
        </p:txBody>
      </p:sp>
    </p:spTree>
    <p:extLst>
      <p:ext uri="{BB962C8B-B14F-4D97-AF65-F5344CB8AC3E}">
        <p14:creationId xmlns:p14="http://schemas.microsoft.com/office/powerpoint/2010/main" val="1971862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portant Statement">
    <p:bg>
      <p:bgPr>
        <a:solidFill>
          <a:schemeClr val="accent2"/>
        </a:solidFill>
        <a:effectLst/>
      </p:bgPr>
    </p:bg>
    <p:spTree>
      <p:nvGrpSpPr>
        <p:cNvPr id="1" name=""/>
        <p:cNvGrpSpPr/>
        <p:nvPr/>
      </p:nvGrpSpPr>
      <p:grpSpPr>
        <a:xfrm>
          <a:off x="0" y="0"/>
          <a:ext cx="0" cy="0"/>
          <a:chOff x="0" y="0"/>
          <a:chExt cx="0" cy="0"/>
        </a:xfrm>
      </p:grpSpPr>
      <p:sp>
        <p:nvSpPr>
          <p:cNvPr id="3" name="Text Placeholder"/>
          <p:cNvSpPr>
            <a:spLocks noGrp="1"/>
          </p:cNvSpPr>
          <p:nvPr>
            <p:ph type="body" sz="quarter" idx="10" hasCustomPrompt="1"/>
          </p:nvPr>
        </p:nvSpPr>
        <p:spPr>
          <a:xfrm>
            <a:off x="2720788" y="1393826"/>
            <a:ext cx="6750424" cy="4070349"/>
          </a:xfrm>
        </p:spPr>
        <p:txBody>
          <a:bodyPr anchor="ctr"/>
          <a:lstStyle>
            <a:lvl1pPr marL="0" indent="0" algn="ctr">
              <a:buNone/>
              <a:defRPr sz="40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add a short important statement</a:t>
            </a:r>
            <a:endParaRPr lang="en-US" dirty="0"/>
          </a:p>
        </p:txBody>
      </p:sp>
    </p:spTree>
    <p:extLst>
      <p:ext uri="{BB962C8B-B14F-4D97-AF65-F5344CB8AC3E}">
        <p14:creationId xmlns:p14="http://schemas.microsoft.com/office/powerpoint/2010/main" val="1288771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Content Placeholder 1"/>
          <p:cNvSpPr>
            <a:spLocks noGrp="1"/>
          </p:cNvSpPr>
          <p:nvPr>
            <p:ph sz="quarter" idx="18" hasCustomPrompt="1"/>
          </p:nvPr>
        </p:nvSpPr>
        <p:spPr>
          <a:xfrm>
            <a:off x="622710" y="1769808"/>
            <a:ext cx="5319068" cy="4230216"/>
          </a:xfrm>
        </p:spPr>
        <p:txBody>
          <a:bodyPr anchor="ctr">
            <a:normAutofit/>
          </a:bodyPr>
          <a:lstStyle>
            <a:lvl1pPr marL="74613" indent="-17463" algn="l">
              <a:spcBef>
                <a:spcPts val="1600"/>
              </a:spcBef>
              <a:spcAft>
                <a:spcPts val="0"/>
              </a:spcAft>
              <a:buClr>
                <a:schemeClr val="accent1"/>
              </a:buClr>
              <a:buSzPct val="25000"/>
              <a:buFont typeface="Myriad Pro" panose="020B0503030403020204" pitchFamily="34" charset="0"/>
              <a:buChar char=" "/>
              <a:defRPr sz="2800" b="0" i="0" baseline="0">
                <a:solidFill>
                  <a:schemeClr val="tx1"/>
                </a:solidFill>
                <a:latin typeface="+mn-lt"/>
              </a:defRPr>
            </a:lvl1pPr>
            <a:lvl2pPr marL="74613" indent="-17463" algn="l">
              <a:spcBef>
                <a:spcPts val="0"/>
              </a:spcBef>
              <a:spcAft>
                <a:spcPts val="0"/>
              </a:spcAft>
              <a:buClr>
                <a:schemeClr val="accent1"/>
              </a:buClr>
              <a:buSzPct val="25000"/>
              <a:buFont typeface="Myriad Pro" panose="020B0503030403020204" pitchFamily="34" charset="0"/>
              <a:buChar char=" "/>
              <a:defRPr lang="en-US" sz="2400" b="0" i="0" kern="1200" baseline="0" dirty="0" smtClean="0">
                <a:solidFill>
                  <a:schemeClr val="accent1"/>
                </a:solidFill>
                <a:latin typeface="+mn-lt"/>
                <a:ea typeface="+mn-ea"/>
                <a:cs typeface="Arial"/>
              </a:defRPr>
            </a:lvl2pPr>
            <a:lvl3pPr marL="57150" indent="0" algn="l">
              <a:spcBef>
                <a:spcPts val="0"/>
              </a:spcBef>
              <a:buClr>
                <a:srgbClr val="FF6600"/>
              </a:buClr>
              <a:buSzPct val="25000"/>
              <a:buFont typeface="Myriad Pro" panose="020B0503030403020204" pitchFamily="34" charset="0"/>
              <a:buChar char=" "/>
              <a:defRPr sz="2200" b="0" i="0" baseline="0">
                <a:solidFill>
                  <a:schemeClr val="accent1"/>
                </a:solidFill>
                <a:latin typeface="Myriad Pro Light" panose="020B0403030403020204" pitchFamily="34" charset="0"/>
              </a:defRPr>
            </a:lvl3pPr>
            <a:lvl4pPr marL="883245" indent="0" algn="ctr">
              <a:buClr>
                <a:srgbClr val="FF6600"/>
              </a:buClr>
              <a:buSzPct val="70000"/>
              <a:buFontTx/>
              <a:buNone/>
              <a:defRPr sz="3200" b="0" i="0" baseline="0">
                <a:latin typeface="Helvetica Light"/>
                <a:cs typeface="Arial"/>
              </a:defRPr>
            </a:lvl4pPr>
            <a:lvl5pPr marL="1176303" indent="-297129">
              <a:buClrTx/>
              <a:defRPr sz="2133">
                <a:latin typeface="Arial"/>
                <a:cs typeface="Arial"/>
              </a:defRPr>
            </a:lvl5pPr>
          </a:lstStyle>
          <a:p>
            <a:pPr lvl="0"/>
            <a:r>
              <a:rPr lang="en-US" dirty="0" smtClean="0"/>
              <a:t>Click to edit text or click the image icon to add a graphic</a:t>
            </a:r>
          </a:p>
          <a:p>
            <a:pPr lvl="1"/>
            <a:r>
              <a:rPr lang="en-US" dirty="0" smtClean="0"/>
              <a:t>Second level</a:t>
            </a:r>
          </a:p>
        </p:txBody>
      </p:sp>
      <p:sp>
        <p:nvSpPr>
          <p:cNvPr id="12" name="Title Placeholder 1"/>
          <p:cNvSpPr>
            <a:spLocks noGrp="1"/>
          </p:cNvSpPr>
          <p:nvPr>
            <p:ph type="title" hasCustomPrompt="1"/>
          </p:nvPr>
        </p:nvSpPr>
        <p:spPr>
          <a:xfrm>
            <a:off x="622710" y="187202"/>
            <a:ext cx="10968431" cy="1570983"/>
          </a:xfrm>
          <a:prstGeom prst="rect">
            <a:avLst/>
          </a:prstGeom>
        </p:spPr>
        <p:txBody>
          <a:bodyPr vert="horz" lIns="0" tIns="43960" rIns="87919" bIns="43960" rtlCol="0" anchor="ctr" anchorCtr="0">
            <a:noAutofit/>
          </a:bodyPr>
          <a:lstStyle>
            <a:lvl1pPr>
              <a:defRPr>
                <a:latin typeface="+mj-lt"/>
              </a:defRPr>
            </a:lvl1pPr>
          </a:lstStyle>
          <a:p>
            <a:r>
              <a:rPr lang="en-US" dirty="0" smtClean="0"/>
              <a:t>Click to Edit Slide Title in </a:t>
            </a:r>
            <a:r>
              <a:rPr lang="en-US" dirty="0" err="1" smtClean="0"/>
              <a:t>Titlecase</a:t>
            </a:r>
            <a:endParaRPr lang="en-US" dirty="0"/>
          </a:p>
        </p:txBody>
      </p:sp>
      <p:sp>
        <p:nvSpPr>
          <p:cNvPr id="6" name="Content Placeholder 1"/>
          <p:cNvSpPr>
            <a:spLocks noGrp="1"/>
          </p:cNvSpPr>
          <p:nvPr>
            <p:ph sz="quarter" idx="19" hasCustomPrompt="1"/>
          </p:nvPr>
        </p:nvSpPr>
        <p:spPr>
          <a:xfrm>
            <a:off x="6272073" y="1769808"/>
            <a:ext cx="5319068" cy="4230216"/>
          </a:xfrm>
        </p:spPr>
        <p:txBody>
          <a:bodyPr anchor="ctr">
            <a:normAutofit/>
          </a:bodyPr>
          <a:lstStyle>
            <a:lvl1pPr marL="74613" indent="-17463" algn="l">
              <a:spcBef>
                <a:spcPts val="1600"/>
              </a:spcBef>
              <a:spcAft>
                <a:spcPts val="0"/>
              </a:spcAft>
              <a:buClr>
                <a:schemeClr val="accent1"/>
              </a:buClr>
              <a:buSzPct val="25000"/>
              <a:buFont typeface="Myriad Pro" panose="020B0503030403020204" pitchFamily="34" charset="0"/>
              <a:buChar char=" "/>
              <a:defRPr sz="2800" b="0" i="0" baseline="0">
                <a:solidFill>
                  <a:schemeClr val="tx1"/>
                </a:solidFill>
                <a:latin typeface="+mn-lt"/>
              </a:defRPr>
            </a:lvl1pPr>
            <a:lvl2pPr marL="74613" indent="-17463" algn="l">
              <a:spcBef>
                <a:spcPts val="0"/>
              </a:spcBef>
              <a:spcAft>
                <a:spcPts val="0"/>
              </a:spcAft>
              <a:buClr>
                <a:schemeClr val="accent1"/>
              </a:buClr>
              <a:buSzPct val="25000"/>
              <a:buFont typeface="Myriad Pro" panose="020B0503030403020204" pitchFamily="34" charset="0"/>
              <a:buChar char=" "/>
              <a:defRPr lang="en-US" sz="2400" b="0" i="0" kern="1200" baseline="0" dirty="0" smtClean="0">
                <a:solidFill>
                  <a:schemeClr val="accent1"/>
                </a:solidFill>
                <a:latin typeface="+mn-lt"/>
                <a:ea typeface="+mn-ea"/>
                <a:cs typeface="Arial"/>
              </a:defRPr>
            </a:lvl2pPr>
            <a:lvl3pPr marL="57150" indent="0" algn="l">
              <a:spcBef>
                <a:spcPts val="0"/>
              </a:spcBef>
              <a:buClr>
                <a:srgbClr val="FF6600"/>
              </a:buClr>
              <a:buSzPct val="25000"/>
              <a:buFont typeface="Myriad Pro" panose="020B0503030403020204" pitchFamily="34" charset="0"/>
              <a:buChar char=" "/>
              <a:defRPr sz="2200" b="0" i="0" baseline="0">
                <a:solidFill>
                  <a:schemeClr val="accent1"/>
                </a:solidFill>
                <a:latin typeface="Myriad Pro Light" panose="020B0403030403020204" pitchFamily="34" charset="0"/>
              </a:defRPr>
            </a:lvl3pPr>
            <a:lvl4pPr marL="883245" indent="0" algn="ctr">
              <a:buClr>
                <a:srgbClr val="FF6600"/>
              </a:buClr>
              <a:buSzPct val="70000"/>
              <a:buFontTx/>
              <a:buNone/>
              <a:defRPr sz="3200" b="0" i="0" baseline="0">
                <a:latin typeface="Helvetica Light"/>
                <a:cs typeface="Arial"/>
              </a:defRPr>
            </a:lvl4pPr>
            <a:lvl5pPr marL="1176303" indent="-297129">
              <a:buClrTx/>
              <a:defRPr sz="2133">
                <a:latin typeface="Arial"/>
                <a:cs typeface="Arial"/>
              </a:defRPr>
            </a:lvl5pPr>
          </a:lstStyle>
          <a:p>
            <a:pPr lvl="0"/>
            <a:r>
              <a:rPr lang="en-US" dirty="0" smtClean="0"/>
              <a:t>Click to edit text or click the image icon to add a graphic</a:t>
            </a:r>
          </a:p>
          <a:p>
            <a:pPr lvl="1"/>
            <a:r>
              <a:rPr lang="en-US" dirty="0" smtClean="0"/>
              <a:t>Second level</a:t>
            </a:r>
          </a:p>
        </p:txBody>
      </p:sp>
    </p:spTree>
    <p:extLst>
      <p:ext uri="{BB962C8B-B14F-4D97-AF65-F5344CB8AC3E}">
        <p14:creationId xmlns:p14="http://schemas.microsoft.com/office/powerpoint/2010/main" val="4092194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1"/>
      </p:bgRef>
    </p:bg>
    <p:spTree>
      <p:nvGrpSpPr>
        <p:cNvPr id="1" name=""/>
        <p:cNvGrpSpPr/>
        <p:nvPr/>
      </p:nvGrpSpPr>
      <p:grpSpPr>
        <a:xfrm>
          <a:off x="0" y="0"/>
          <a:ext cx="0" cy="0"/>
          <a:chOff x="0" y="0"/>
          <a:chExt cx="0" cy="0"/>
        </a:xfrm>
      </p:grpSpPr>
      <p:sp>
        <p:nvSpPr>
          <p:cNvPr id="11" name="Content 2 Placeholder"/>
          <p:cNvSpPr>
            <a:spLocks noGrp="1"/>
          </p:cNvSpPr>
          <p:nvPr>
            <p:ph sz="quarter" idx="23" hasCustomPrompt="1"/>
          </p:nvPr>
        </p:nvSpPr>
        <p:spPr>
          <a:xfrm>
            <a:off x="6256883" y="2672077"/>
            <a:ext cx="5327904" cy="3340608"/>
          </a:xfrm>
        </p:spPr>
        <p:txBody>
          <a:bodyPr>
            <a:normAutofit/>
          </a:bodyPr>
          <a:lstStyle>
            <a:lvl1pPr>
              <a:defRPr sz="2600"/>
            </a:lvl1pPr>
            <a:lvl3pPr>
              <a:defRPr sz="2200"/>
            </a:lvl3pPr>
            <a:lvl4pPr>
              <a:defRPr sz="2000"/>
            </a:lvl4pPr>
            <a:lvl5pPr>
              <a:defRPr sz="1800"/>
            </a:lvl5pPr>
          </a:lstStyle>
          <a:p>
            <a:pPr lvl="0"/>
            <a:r>
              <a:rPr lang="en-US" dirty="0" smtClean="0"/>
              <a:t>Click to edit text or click the image icon to add a graphic</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Subtitle 2"/>
          <p:cNvSpPr>
            <a:spLocks noGrp="1"/>
          </p:cNvSpPr>
          <p:nvPr>
            <p:ph type="body" sz="quarter" idx="18" hasCustomPrompt="1"/>
          </p:nvPr>
        </p:nvSpPr>
        <p:spPr>
          <a:xfrm>
            <a:off x="6256883" y="1768634"/>
            <a:ext cx="5317052" cy="745412"/>
          </a:xfrm>
        </p:spPr>
        <p:txBody>
          <a:bodyPr anchor="ctr">
            <a:normAutofit/>
          </a:bodyPr>
          <a:lstStyle>
            <a:lvl1pPr marL="0" indent="0" algn="l">
              <a:buNone/>
              <a:defRPr sz="2800" b="0" i="0">
                <a:solidFill>
                  <a:schemeClr val="accent1"/>
                </a:solidFill>
                <a:latin typeface="Myriad Pro" panose="020B0503030403020204" pitchFamily="34" charset="0"/>
              </a:defRPr>
            </a:lvl1pPr>
          </a:lstStyle>
          <a:p>
            <a:pPr lvl="0"/>
            <a:r>
              <a:rPr lang="en-US" dirty="0" smtClean="0"/>
              <a:t>Click to Edit Column Title</a:t>
            </a:r>
          </a:p>
        </p:txBody>
      </p:sp>
      <p:sp>
        <p:nvSpPr>
          <p:cNvPr id="4" name="Content 1 Placeholder"/>
          <p:cNvSpPr>
            <a:spLocks noGrp="1"/>
          </p:cNvSpPr>
          <p:nvPr>
            <p:ph sz="quarter" idx="22" hasCustomPrompt="1"/>
          </p:nvPr>
        </p:nvSpPr>
        <p:spPr>
          <a:xfrm>
            <a:off x="605368" y="2672077"/>
            <a:ext cx="5327904" cy="3340608"/>
          </a:xfrm>
        </p:spPr>
        <p:txBody>
          <a:bodyPr>
            <a:normAutofit/>
          </a:bodyPr>
          <a:lstStyle>
            <a:lvl1pPr>
              <a:defRPr sz="2600"/>
            </a:lvl1pPr>
            <a:lvl2pPr>
              <a:defRPr sz="2400"/>
            </a:lvl2pPr>
            <a:lvl3pPr>
              <a:defRPr sz="2200"/>
            </a:lvl3pPr>
            <a:lvl4pPr>
              <a:defRPr sz="2000"/>
            </a:lvl4pPr>
            <a:lvl5pPr>
              <a:defRPr sz="1800"/>
            </a:lvl5pPr>
          </a:lstStyle>
          <a:p>
            <a:pPr lvl="0"/>
            <a:r>
              <a:rPr lang="en-US" dirty="0" smtClean="0"/>
              <a:t>Click to edit text or click the image icon to add a graphic</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Subtitle 1"/>
          <p:cNvSpPr>
            <a:spLocks noGrp="1"/>
          </p:cNvSpPr>
          <p:nvPr>
            <p:ph type="body" sz="quarter" idx="17" hasCustomPrompt="1"/>
          </p:nvPr>
        </p:nvSpPr>
        <p:spPr>
          <a:xfrm>
            <a:off x="605368" y="1767090"/>
            <a:ext cx="5325003" cy="746957"/>
          </a:xfrm>
        </p:spPr>
        <p:txBody>
          <a:bodyPr anchor="ctr">
            <a:normAutofit/>
          </a:bodyPr>
          <a:lstStyle>
            <a:lvl1pPr marL="0" indent="0" algn="l">
              <a:buNone/>
              <a:defRPr sz="2800" b="0" i="0" baseline="0">
                <a:solidFill>
                  <a:schemeClr val="accent1"/>
                </a:solidFill>
                <a:latin typeface="Myriad Pro" panose="020B0503030403020204" pitchFamily="34" charset="0"/>
              </a:defRPr>
            </a:lvl1pPr>
          </a:lstStyle>
          <a:p>
            <a:pPr lvl="0"/>
            <a:r>
              <a:rPr lang="en-US" dirty="0" smtClean="0"/>
              <a:t>Click to Edit Column Title</a:t>
            </a:r>
          </a:p>
        </p:txBody>
      </p:sp>
      <p:sp>
        <p:nvSpPr>
          <p:cNvPr id="20" name="Title"/>
          <p:cNvSpPr>
            <a:spLocks noGrp="1"/>
          </p:cNvSpPr>
          <p:nvPr>
            <p:ph type="title" hasCustomPrompt="1"/>
          </p:nvPr>
        </p:nvSpPr>
        <p:spPr>
          <a:xfrm>
            <a:off x="605371" y="187202"/>
            <a:ext cx="10991380" cy="1570983"/>
          </a:xfrm>
          <a:prstGeom prst="rect">
            <a:avLst/>
          </a:prstGeom>
        </p:spPr>
        <p:txBody>
          <a:bodyPr vert="horz" lIns="0" tIns="43960" rIns="87919" bIns="43960" rtlCol="0" anchor="ctr" anchorCtr="0">
            <a:noAutofit/>
          </a:bodyPr>
          <a:lstStyle>
            <a:lvl1pPr>
              <a:defRPr sz="4400">
                <a:solidFill>
                  <a:schemeClr val="tx1"/>
                </a:solidFill>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7147620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s Left | Gray Right">
    <p:spTree>
      <p:nvGrpSpPr>
        <p:cNvPr id="1" name=""/>
        <p:cNvGrpSpPr/>
        <p:nvPr/>
      </p:nvGrpSpPr>
      <p:grpSpPr>
        <a:xfrm>
          <a:off x="0" y="0"/>
          <a:ext cx="0" cy="0"/>
          <a:chOff x="0" y="0"/>
          <a:chExt cx="0" cy="0"/>
        </a:xfrm>
      </p:grpSpPr>
      <p:sp>
        <p:nvSpPr>
          <p:cNvPr id="10" name="Gray Box Background"/>
          <p:cNvSpPr/>
          <p:nvPr userDrawn="1"/>
        </p:nvSpPr>
        <p:spPr>
          <a:xfrm>
            <a:off x="7206965" y="1758184"/>
            <a:ext cx="4517459" cy="4239281"/>
          </a:xfrm>
          <a:prstGeom prst="rect">
            <a:avLst/>
          </a:prstGeom>
          <a:solidFill>
            <a:schemeClr val="bg1">
              <a:lumMod val="95000"/>
            </a:schemeClr>
          </a:solidFill>
          <a:ln w="12700">
            <a:miter lim="400000"/>
          </a:ln>
        </p:spPr>
        <p:txBody>
          <a:bodyPr lIns="38099" tIns="38100" rIns="38099" bIns="38100" anchor="ctr"/>
          <a:lstStyle/>
          <a:p>
            <a:pPr defTabSz="586116">
              <a:defRPr sz="2400"/>
            </a:pPr>
            <a:endParaRPr sz="3200">
              <a:solidFill>
                <a:srgbClr val="333333"/>
              </a:solidFill>
            </a:endParaRPr>
          </a:p>
        </p:txBody>
      </p:sp>
      <p:sp>
        <p:nvSpPr>
          <p:cNvPr id="8" name="Right Placeholder"/>
          <p:cNvSpPr>
            <a:spLocks noGrp="1"/>
          </p:cNvSpPr>
          <p:nvPr>
            <p:ph sz="quarter" idx="18" hasCustomPrompt="1"/>
          </p:nvPr>
        </p:nvSpPr>
        <p:spPr>
          <a:xfrm>
            <a:off x="7435775" y="1972233"/>
            <a:ext cx="4031781" cy="3824944"/>
          </a:xfrm>
        </p:spPr>
        <p:txBody>
          <a:bodyPr anchor="ctr">
            <a:normAutofit/>
          </a:bodyPr>
          <a:lstStyle>
            <a:lvl1pPr marL="0" indent="0" algn="ctr">
              <a:buClr>
                <a:schemeClr val="accent1"/>
              </a:buClr>
              <a:buNone/>
              <a:defRPr sz="2400" baseline="0">
                <a:solidFill>
                  <a:schemeClr val="tx1"/>
                </a:solidFill>
                <a:latin typeface="Myriad Pro" panose="020B0503030403020204" pitchFamily="34" charset="0"/>
              </a:defRPr>
            </a:lvl1pPr>
            <a:lvl2pPr>
              <a:buClr>
                <a:schemeClr val="bg1">
                  <a:lumMod val="65000"/>
                </a:schemeClr>
              </a:buClr>
              <a:defRPr sz="2800"/>
            </a:lvl2pPr>
            <a:lvl3pPr>
              <a:buClr>
                <a:schemeClr val="bg1">
                  <a:lumMod val="85000"/>
                </a:schemeClr>
              </a:buClr>
              <a:defRPr sz="2400"/>
            </a:lvl3pPr>
            <a:lvl4pPr>
              <a:defRPr sz="2133"/>
            </a:lvl4pPr>
            <a:lvl5pPr marL="879174" indent="0">
              <a:buNone/>
              <a:defRPr sz="1867"/>
            </a:lvl5pPr>
          </a:lstStyle>
          <a:p>
            <a:r>
              <a:rPr lang="en-US" dirty="0" smtClean="0"/>
              <a:t>Drag picture </a:t>
            </a:r>
            <a:br>
              <a:rPr lang="en-US" dirty="0" smtClean="0"/>
            </a:br>
            <a:r>
              <a:rPr lang="en-US" dirty="0" smtClean="0"/>
              <a:t>to placeholder </a:t>
            </a:r>
            <a:br>
              <a:rPr lang="en-US" dirty="0" smtClean="0"/>
            </a:br>
            <a:r>
              <a:rPr lang="en-US" dirty="0" smtClean="0"/>
              <a:t>or click icon to </a:t>
            </a:r>
            <a:br>
              <a:rPr lang="en-US" dirty="0" smtClean="0"/>
            </a:br>
            <a:r>
              <a:rPr lang="en-US" dirty="0" smtClean="0"/>
              <a:t>add a graphic</a:t>
            </a:r>
            <a:endParaRPr lang="en-US" dirty="0"/>
          </a:p>
        </p:txBody>
      </p:sp>
      <p:sp>
        <p:nvSpPr>
          <p:cNvPr id="21" name="Left Content Placeholder"/>
          <p:cNvSpPr>
            <a:spLocks noGrp="1"/>
          </p:cNvSpPr>
          <p:nvPr>
            <p:ph sz="quarter" idx="13" hasCustomPrompt="1"/>
          </p:nvPr>
        </p:nvSpPr>
        <p:spPr>
          <a:xfrm>
            <a:off x="603126" y="1769808"/>
            <a:ext cx="6220013" cy="4230307"/>
          </a:xfrm>
        </p:spPr>
        <p:txBody>
          <a:bodyPr>
            <a:normAutofit/>
          </a:bodyPr>
          <a:lstStyle>
            <a:lvl1pPr marL="297129" indent="-297129">
              <a:buClr>
                <a:schemeClr val="accent1"/>
              </a:buClr>
              <a:buSzPct val="70000"/>
              <a:buFont typeface="Wingdings" charset="2"/>
              <a:buChar char="§"/>
              <a:defRPr sz="2600" b="0" i="0" baseline="0">
                <a:solidFill>
                  <a:schemeClr val="tx1"/>
                </a:solidFill>
                <a:latin typeface="+mn-lt"/>
              </a:defRPr>
            </a:lvl1pPr>
            <a:lvl2pPr marL="586116" indent="-288987">
              <a:buClr>
                <a:schemeClr val="bg1">
                  <a:lumMod val="65000"/>
                </a:schemeClr>
              </a:buClr>
              <a:buSzPct val="70000"/>
              <a:buFont typeface="Lucida Grande"/>
              <a:buChar char="-"/>
              <a:defRPr b="0" i="0" baseline="0">
                <a:solidFill>
                  <a:schemeClr val="tx1"/>
                </a:solidFill>
                <a:latin typeface="+mn-lt"/>
              </a:defRPr>
            </a:lvl2pPr>
            <a:lvl3pPr marL="883243" indent="-286954">
              <a:buClr>
                <a:schemeClr val="bg1">
                  <a:lumMod val="85000"/>
                </a:schemeClr>
              </a:buClr>
              <a:buSzPct val="70000"/>
              <a:buFont typeface="Lucida Grande"/>
              <a:buChar char="•"/>
              <a:defRPr sz="2200" b="0" i="0" baseline="0">
                <a:solidFill>
                  <a:schemeClr val="tx1"/>
                </a:solidFill>
                <a:latin typeface="+mn-lt"/>
              </a:defRPr>
            </a:lvl3pPr>
            <a:lvl4pPr marL="1096934" indent="-213689">
              <a:buClr>
                <a:schemeClr val="bg1">
                  <a:lumMod val="85000"/>
                </a:schemeClr>
              </a:buClr>
              <a:buSzPct val="70000"/>
              <a:buFont typeface="Lucida Grande"/>
              <a:buChar char="•"/>
              <a:defRPr sz="2000" b="0" i="0" baseline="0">
                <a:solidFill>
                  <a:schemeClr val="tx1"/>
                </a:solidFill>
                <a:latin typeface="+mn-lt"/>
                <a:cs typeface="Arial"/>
              </a:defRPr>
            </a:lvl4pPr>
            <a:lvl5pPr marL="1176303" indent="-297129">
              <a:buClrTx/>
              <a:defRPr sz="2133">
                <a:latin typeface="Arial"/>
                <a:cs typeface="Arial"/>
              </a:defRPr>
            </a:lvl5pPr>
          </a:lstStyle>
          <a:p>
            <a:pPr lvl="0"/>
            <a:r>
              <a:rPr lang="en-US" dirty="0" smtClean="0"/>
              <a:t>Click to edit text or click the image icon to add a graphic</a:t>
            </a:r>
          </a:p>
          <a:p>
            <a:pPr lvl="1"/>
            <a:r>
              <a:rPr lang="en-US" dirty="0" smtClean="0"/>
              <a:t>Second Level</a:t>
            </a:r>
          </a:p>
          <a:p>
            <a:pPr lvl="2"/>
            <a:r>
              <a:rPr lang="en-US" dirty="0" smtClean="0"/>
              <a:t>Third Level</a:t>
            </a:r>
          </a:p>
          <a:p>
            <a:pPr lvl="3"/>
            <a:r>
              <a:rPr lang="en-US" dirty="0" smtClean="0"/>
              <a:t>Fourth Level</a:t>
            </a:r>
          </a:p>
        </p:txBody>
      </p:sp>
      <p:sp>
        <p:nvSpPr>
          <p:cNvPr id="19" name="Title"/>
          <p:cNvSpPr>
            <a:spLocks noGrp="1"/>
          </p:cNvSpPr>
          <p:nvPr>
            <p:ph type="title" hasCustomPrompt="1"/>
          </p:nvPr>
        </p:nvSpPr>
        <p:spPr>
          <a:xfrm>
            <a:off x="605371" y="187202"/>
            <a:ext cx="10991380" cy="1570983"/>
          </a:xfrm>
          <a:prstGeom prst="rect">
            <a:avLst/>
          </a:prstGeom>
        </p:spPr>
        <p:txBody>
          <a:bodyPr vert="horz" lIns="0" tIns="43960" rIns="87919" bIns="43960" rtlCol="0" anchor="ctr" anchorCtr="0">
            <a:noAutofit/>
          </a:bodyPr>
          <a:lstStyle>
            <a:lvl1pPr>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9195980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Column Text/Graphic">
    <p:spTree>
      <p:nvGrpSpPr>
        <p:cNvPr id="1" name=""/>
        <p:cNvGrpSpPr/>
        <p:nvPr/>
      </p:nvGrpSpPr>
      <p:grpSpPr>
        <a:xfrm>
          <a:off x="0" y="0"/>
          <a:ext cx="0" cy="0"/>
          <a:chOff x="0" y="0"/>
          <a:chExt cx="0" cy="0"/>
        </a:xfrm>
      </p:grpSpPr>
      <p:sp>
        <p:nvSpPr>
          <p:cNvPr id="18" name="Content Placeholder 3"/>
          <p:cNvSpPr>
            <a:spLocks noGrp="1"/>
          </p:cNvSpPr>
          <p:nvPr>
            <p:ph sz="quarter" idx="20" hasCustomPrompt="1"/>
          </p:nvPr>
        </p:nvSpPr>
        <p:spPr>
          <a:xfrm>
            <a:off x="8114721" y="1758185"/>
            <a:ext cx="3482031" cy="4230308"/>
          </a:xfrm>
        </p:spPr>
        <p:txBody>
          <a:bodyPr anchor="ctr">
            <a:normAutofit/>
          </a:bodyPr>
          <a:lstStyle>
            <a:lvl1pPr marL="0" indent="0" algn="ctr">
              <a:spcBef>
                <a:spcPts val="0"/>
              </a:spcBef>
              <a:spcAft>
                <a:spcPts val="800"/>
              </a:spcAft>
              <a:buClr>
                <a:srgbClr val="FF6600"/>
              </a:buClr>
              <a:buFontTx/>
              <a:buNone/>
              <a:defRPr sz="2800">
                <a:latin typeface="+mn-lt"/>
              </a:defRPr>
            </a:lvl1pPr>
            <a:lvl2pPr>
              <a:buClr>
                <a:srgbClr val="FF6600"/>
              </a:buClr>
              <a:defRPr sz="2800"/>
            </a:lvl2pPr>
            <a:lvl3pPr>
              <a:buClr>
                <a:srgbClr val="FF6600"/>
              </a:buClr>
              <a:defRPr sz="2400"/>
            </a:lvl3pPr>
            <a:lvl4pPr>
              <a:defRPr sz="2133"/>
            </a:lvl4pPr>
            <a:lvl5pPr marL="879174" indent="0">
              <a:buNone/>
              <a:defRPr sz="1867"/>
            </a:lvl5pPr>
          </a:lstStyle>
          <a:p>
            <a:pPr lvl="0"/>
            <a:r>
              <a:rPr lang="en-US" dirty="0" smtClean="0"/>
              <a:t>Click to edit text or click the image icon to add a graphic</a:t>
            </a:r>
          </a:p>
        </p:txBody>
      </p:sp>
      <p:sp>
        <p:nvSpPr>
          <p:cNvPr id="12" name="Content Placeholder 2"/>
          <p:cNvSpPr>
            <a:spLocks noGrp="1"/>
          </p:cNvSpPr>
          <p:nvPr>
            <p:ph sz="quarter" idx="19" hasCustomPrompt="1"/>
          </p:nvPr>
        </p:nvSpPr>
        <p:spPr>
          <a:xfrm>
            <a:off x="4354986" y="1769807"/>
            <a:ext cx="3482031" cy="4230308"/>
          </a:xfrm>
        </p:spPr>
        <p:txBody>
          <a:bodyPr anchor="ctr">
            <a:normAutofit/>
          </a:bodyPr>
          <a:lstStyle>
            <a:lvl1pPr marL="0" indent="0" algn="ctr">
              <a:spcBef>
                <a:spcPts val="0"/>
              </a:spcBef>
              <a:spcAft>
                <a:spcPts val="800"/>
              </a:spcAft>
              <a:buClr>
                <a:srgbClr val="FF6600"/>
              </a:buClr>
              <a:buFontTx/>
              <a:buNone/>
              <a:defRPr sz="2800">
                <a:latin typeface="+mn-lt"/>
              </a:defRPr>
            </a:lvl1pPr>
            <a:lvl2pPr>
              <a:buClr>
                <a:srgbClr val="FF6600"/>
              </a:buClr>
              <a:defRPr sz="2800"/>
            </a:lvl2pPr>
            <a:lvl3pPr>
              <a:buClr>
                <a:srgbClr val="FF6600"/>
              </a:buClr>
              <a:defRPr sz="2400"/>
            </a:lvl3pPr>
            <a:lvl4pPr>
              <a:defRPr sz="2133"/>
            </a:lvl4pPr>
            <a:lvl5pPr marL="879174" indent="0">
              <a:buNone/>
              <a:defRPr sz="1867"/>
            </a:lvl5pPr>
          </a:lstStyle>
          <a:p>
            <a:pPr lvl="0"/>
            <a:r>
              <a:rPr lang="en-US" dirty="0" smtClean="0"/>
              <a:t>Click to edit text or click the image icon to add a graphic</a:t>
            </a:r>
          </a:p>
        </p:txBody>
      </p:sp>
      <p:sp>
        <p:nvSpPr>
          <p:cNvPr id="16" name="Content Placeholder 1"/>
          <p:cNvSpPr>
            <a:spLocks noGrp="1"/>
          </p:cNvSpPr>
          <p:nvPr>
            <p:ph sz="quarter" idx="18" hasCustomPrompt="1"/>
          </p:nvPr>
        </p:nvSpPr>
        <p:spPr>
          <a:xfrm>
            <a:off x="605371" y="1769807"/>
            <a:ext cx="3482031" cy="4230308"/>
          </a:xfrm>
        </p:spPr>
        <p:txBody>
          <a:bodyPr anchor="ctr">
            <a:normAutofit/>
          </a:bodyPr>
          <a:lstStyle>
            <a:lvl1pPr marL="0" indent="0" algn="ctr">
              <a:spcBef>
                <a:spcPts val="0"/>
              </a:spcBef>
              <a:spcAft>
                <a:spcPts val="800"/>
              </a:spcAft>
              <a:buClr>
                <a:srgbClr val="FF6600"/>
              </a:buClr>
              <a:buFontTx/>
              <a:buNone/>
              <a:defRPr sz="2800" baseline="0">
                <a:latin typeface="+mn-lt"/>
              </a:defRPr>
            </a:lvl1pPr>
            <a:lvl2pPr marL="297129" indent="0" algn="ctr">
              <a:buClr>
                <a:srgbClr val="FF6600"/>
              </a:buClr>
              <a:buFontTx/>
              <a:buNone/>
              <a:defRPr sz="2800"/>
            </a:lvl2pPr>
            <a:lvl3pPr marL="596289" indent="0" algn="ctr">
              <a:buClr>
                <a:srgbClr val="FF6600"/>
              </a:buClr>
              <a:buFontTx/>
              <a:buNone/>
              <a:defRPr sz="2400"/>
            </a:lvl3pPr>
            <a:lvl4pPr>
              <a:defRPr sz="2133"/>
            </a:lvl4pPr>
            <a:lvl5pPr marL="879174" indent="0">
              <a:buNone/>
              <a:defRPr sz="1867"/>
            </a:lvl5pPr>
          </a:lstStyle>
          <a:p>
            <a:pPr lvl="0"/>
            <a:r>
              <a:rPr lang="en-US" dirty="0" smtClean="0"/>
              <a:t>Click to edit text or click the image icon to add a graphic</a:t>
            </a:r>
          </a:p>
        </p:txBody>
      </p:sp>
      <p:sp>
        <p:nvSpPr>
          <p:cNvPr id="20" name="Title"/>
          <p:cNvSpPr>
            <a:spLocks noGrp="1"/>
          </p:cNvSpPr>
          <p:nvPr>
            <p:ph type="title" hasCustomPrompt="1"/>
          </p:nvPr>
        </p:nvSpPr>
        <p:spPr>
          <a:xfrm>
            <a:off x="605371" y="187202"/>
            <a:ext cx="10991380" cy="1570983"/>
          </a:xfrm>
          <a:prstGeom prst="rect">
            <a:avLst/>
          </a:prstGeom>
        </p:spPr>
        <p:txBody>
          <a:bodyPr vert="horz" lIns="0" tIns="43960" rIns="87919" bIns="43960" rtlCol="0" anchor="ctr" anchorCtr="0">
            <a:noAutofit/>
          </a:bodyPr>
          <a:lstStyle>
            <a:lvl1pPr>
              <a:defRPr>
                <a:solidFill>
                  <a:schemeClr val="tx1"/>
                </a:solidFill>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42857896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Color Chunking">
    <p:spTree>
      <p:nvGrpSpPr>
        <p:cNvPr id="1" name=""/>
        <p:cNvGrpSpPr/>
        <p:nvPr/>
      </p:nvGrpSpPr>
      <p:grpSpPr>
        <a:xfrm>
          <a:off x="0" y="0"/>
          <a:ext cx="0" cy="0"/>
          <a:chOff x="0" y="0"/>
          <a:chExt cx="0" cy="0"/>
        </a:xfrm>
      </p:grpSpPr>
      <p:sp>
        <p:nvSpPr>
          <p:cNvPr id="12" name="Blue Box"/>
          <p:cNvSpPr>
            <a:spLocks noGrp="1"/>
          </p:cNvSpPr>
          <p:nvPr>
            <p:ph type="body" sz="quarter" idx="38" hasCustomPrompt="1"/>
          </p:nvPr>
        </p:nvSpPr>
        <p:spPr>
          <a:xfrm>
            <a:off x="6211120" y="4134748"/>
            <a:ext cx="3462528" cy="2084832"/>
          </a:xfrm>
          <a:solidFill>
            <a:schemeClr val="accent3"/>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3" name="Gray Box"/>
          <p:cNvSpPr>
            <a:spLocks noGrp="1"/>
          </p:cNvSpPr>
          <p:nvPr>
            <p:ph type="body" sz="quarter" idx="39" hasCustomPrompt="1"/>
          </p:nvPr>
        </p:nvSpPr>
        <p:spPr>
          <a:xfrm>
            <a:off x="2488415" y="4134748"/>
            <a:ext cx="3462528" cy="2084832"/>
          </a:xfrm>
          <a:solidFill>
            <a:schemeClr val="bg1">
              <a:lumMod val="65000"/>
            </a:schemeClr>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1" name="Green Box"/>
          <p:cNvSpPr>
            <a:spLocks noGrp="1"/>
          </p:cNvSpPr>
          <p:nvPr>
            <p:ph type="body" sz="quarter" idx="37" hasCustomPrompt="1"/>
          </p:nvPr>
        </p:nvSpPr>
        <p:spPr>
          <a:xfrm>
            <a:off x="6211120" y="1803061"/>
            <a:ext cx="3462528" cy="2084832"/>
          </a:xfrm>
          <a:solidFill>
            <a:schemeClr val="accent4"/>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5" name="Orange Box"/>
          <p:cNvSpPr>
            <a:spLocks noGrp="1"/>
          </p:cNvSpPr>
          <p:nvPr>
            <p:ph type="body" sz="quarter" idx="36"/>
          </p:nvPr>
        </p:nvSpPr>
        <p:spPr>
          <a:xfrm>
            <a:off x="2488415" y="1803061"/>
            <a:ext cx="3462528" cy="2084832"/>
          </a:xfrm>
          <a:solidFill>
            <a:schemeClr val="accent1"/>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smtClean="0"/>
              <a:t>Click to edit Master text styles</a:t>
            </a:r>
          </a:p>
        </p:txBody>
      </p:sp>
      <p:sp>
        <p:nvSpPr>
          <p:cNvPr id="27" name="Title"/>
          <p:cNvSpPr>
            <a:spLocks noGrp="1"/>
          </p:cNvSpPr>
          <p:nvPr>
            <p:ph type="title" hasCustomPrompt="1"/>
          </p:nvPr>
        </p:nvSpPr>
        <p:spPr>
          <a:xfrm>
            <a:off x="605371" y="187202"/>
            <a:ext cx="10991380" cy="1570983"/>
          </a:xfrm>
        </p:spPr>
        <p:txBody>
          <a:bodyPr/>
          <a:lstStyle>
            <a:lvl1pPr>
              <a:defRPr>
                <a:solidFill>
                  <a:schemeClr val="tx1"/>
                </a:solidFill>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2256718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 Color Chunking">
    <p:spTree>
      <p:nvGrpSpPr>
        <p:cNvPr id="1" name=""/>
        <p:cNvGrpSpPr/>
        <p:nvPr/>
      </p:nvGrpSpPr>
      <p:grpSpPr>
        <a:xfrm>
          <a:off x="0" y="0"/>
          <a:ext cx="0" cy="0"/>
          <a:chOff x="0" y="0"/>
          <a:chExt cx="0" cy="0"/>
        </a:xfrm>
      </p:grpSpPr>
      <p:sp>
        <p:nvSpPr>
          <p:cNvPr id="11" name="Bottom Right Box"/>
          <p:cNvSpPr>
            <a:spLocks noGrp="1"/>
          </p:cNvSpPr>
          <p:nvPr>
            <p:ph type="body" sz="quarter" idx="39" hasCustomPrompt="1"/>
          </p:nvPr>
        </p:nvSpPr>
        <p:spPr>
          <a:xfrm>
            <a:off x="8095211" y="4162972"/>
            <a:ext cx="3462528" cy="2084832"/>
          </a:xfrm>
          <a:solidFill>
            <a:schemeClr val="accent5"/>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2" name="Middle Bottom Box"/>
          <p:cNvSpPr>
            <a:spLocks noGrp="1"/>
          </p:cNvSpPr>
          <p:nvPr>
            <p:ph type="body" sz="quarter" idx="40" hasCustomPrompt="1"/>
          </p:nvPr>
        </p:nvSpPr>
        <p:spPr>
          <a:xfrm>
            <a:off x="4360493" y="4162972"/>
            <a:ext cx="3462528" cy="2084832"/>
          </a:xfrm>
          <a:solidFill>
            <a:schemeClr val="accent3"/>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3" name="Bottom Left Box"/>
          <p:cNvSpPr>
            <a:spLocks noGrp="1"/>
          </p:cNvSpPr>
          <p:nvPr>
            <p:ph type="body" sz="quarter" idx="41" hasCustomPrompt="1"/>
          </p:nvPr>
        </p:nvSpPr>
        <p:spPr>
          <a:xfrm>
            <a:off x="625776" y="4162972"/>
            <a:ext cx="3462528" cy="2084832"/>
          </a:xfrm>
          <a:solidFill>
            <a:schemeClr val="tx1"/>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0" name="Top Right Box"/>
          <p:cNvSpPr>
            <a:spLocks noGrp="1"/>
          </p:cNvSpPr>
          <p:nvPr>
            <p:ph type="body" sz="quarter" idx="38" hasCustomPrompt="1"/>
          </p:nvPr>
        </p:nvSpPr>
        <p:spPr>
          <a:xfrm>
            <a:off x="8095211" y="1801707"/>
            <a:ext cx="3462528" cy="2084832"/>
          </a:xfrm>
          <a:solidFill>
            <a:schemeClr val="tx2">
              <a:lumMod val="60000"/>
              <a:lumOff val="40000"/>
            </a:schemeClr>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9" name="Top Middle Box"/>
          <p:cNvSpPr>
            <a:spLocks noGrp="1"/>
          </p:cNvSpPr>
          <p:nvPr>
            <p:ph type="body" sz="quarter" idx="37" hasCustomPrompt="1"/>
          </p:nvPr>
        </p:nvSpPr>
        <p:spPr>
          <a:xfrm>
            <a:off x="4360493" y="1801707"/>
            <a:ext cx="3462528" cy="2084832"/>
          </a:xfrm>
          <a:solidFill>
            <a:schemeClr val="accent1"/>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4" name="Top Left Box"/>
          <p:cNvSpPr>
            <a:spLocks noGrp="1"/>
          </p:cNvSpPr>
          <p:nvPr>
            <p:ph type="body" sz="quarter" idx="42" hasCustomPrompt="1"/>
          </p:nvPr>
        </p:nvSpPr>
        <p:spPr>
          <a:xfrm>
            <a:off x="625776" y="1801707"/>
            <a:ext cx="3462528" cy="2084832"/>
          </a:xfrm>
          <a:solidFill>
            <a:schemeClr val="accent4"/>
          </a:solidFill>
        </p:spPr>
        <p:txBody>
          <a:bodyPr lIns="45720" tIns="45720" rIns="45720" bIns="45720" anchor="ctr">
            <a:normAutofit/>
          </a:bodyPr>
          <a:lstStyle>
            <a:lvl1pPr marL="0" indent="0" algn="ctr">
              <a:buNone/>
              <a:defRPr sz="3200">
                <a:solidFill>
                  <a:schemeClr val="bg1"/>
                </a:solidFill>
                <a:latin typeface="Myriad Pro" panose="020B0503030403020204" pitchFamily="34" charset="0"/>
              </a:defRPr>
            </a:lvl1pPr>
            <a:lvl2pPr marL="297129" indent="0">
              <a:buNone/>
              <a:defRPr/>
            </a:lvl2pPr>
            <a:lvl3pPr marL="596289" indent="0">
              <a:buNone/>
              <a:defRPr/>
            </a:lvl3pPr>
            <a:lvl4pPr marL="883245" indent="0">
              <a:buNone/>
              <a:defRPr/>
            </a:lvl4pPr>
            <a:lvl5pPr marL="1096931" indent="0">
              <a:buNone/>
              <a:defRPr/>
            </a:lvl5pPr>
          </a:lstStyle>
          <a:p>
            <a:pPr lvl="0"/>
            <a:r>
              <a:rPr lang="en-US" dirty="0" smtClean="0"/>
              <a:t>Click to edit text</a:t>
            </a:r>
            <a:endParaRPr lang="en-US" dirty="0"/>
          </a:p>
        </p:txBody>
      </p:sp>
      <p:sp>
        <p:nvSpPr>
          <p:cNvPr id="15" name="Title"/>
          <p:cNvSpPr>
            <a:spLocks noGrp="1"/>
          </p:cNvSpPr>
          <p:nvPr>
            <p:ph type="title" hasCustomPrompt="1"/>
          </p:nvPr>
        </p:nvSpPr>
        <p:spPr>
          <a:xfrm>
            <a:off x="605371" y="187202"/>
            <a:ext cx="10991380" cy="1570983"/>
          </a:xfrm>
        </p:spPr>
        <p:txBody>
          <a:bodyPr/>
          <a:lstStyle>
            <a:lvl1pPr>
              <a:defRPr>
                <a:solidFill>
                  <a:schemeClr val="tx1"/>
                </a:solidFill>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33767751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con Chunking">
    <p:spTree>
      <p:nvGrpSpPr>
        <p:cNvPr id="1" name=""/>
        <p:cNvGrpSpPr/>
        <p:nvPr/>
      </p:nvGrpSpPr>
      <p:grpSpPr>
        <a:xfrm>
          <a:off x="0" y="0"/>
          <a:ext cx="0" cy="0"/>
          <a:chOff x="0" y="0"/>
          <a:chExt cx="0" cy="0"/>
        </a:xfrm>
      </p:grpSpPr>
      <p:sp>
        <p:nvSpPr>
          <p:cNvPr id="12" name="Text Placeholder 11"/>
          <p:cNvSpPr>
            <a:spLocks noGrp="1"/>
          </p:cNvSpPr>
          <p:nvPr>
            <p:ph type="body" sz="quarter" idx="28" hasCustomPrompt="1"/>
          </p:nvPr>
        </p:nvSpPr>
        <p:spPr>
          <a:xfrm>
            <a:off x="609299" y="1900768"/>
            <a:ext cx="2554816" cy="3774017"/>
          </a:xfrm>
          <a:solidFill>
            <a:schemeClr val="accent4"/>
          </a:solidFill>
        </p:spPr>
        <p:txBody>
          <a:bodyPr tIns="45720" bIns="45720" anchor="b">
            <a:normAutofit/>
          </a:bodyPr>
          <a:lstStyle>
            <a:lvl1pPr marL="0" indent="0" algn="ctr">
              <a:buNone/>
              <a:defRPr sz="2400">
                <a:solidFill>
                  <a:schemeClr val="bg1"/>
                </a:solidFill>
              </a:defRPr>
            </a:lvl1pPr>
            <a:lvl2pPr marL="297129" indent="0" algn="ctr">
              <a:buNone/>
              <a:defRPr>
                <a:solidFill>
                  <a:schemeClr val="bg1"/>
                </a:solidFill>
              </a:defRPr>
            </a:lvl2pPr>
            <a:lvl3pPr marL="0" indent="0" algn="ctr">
              <a:buNone/>
              <a:defRPr>
                <a:solidFill>
                  <a:schemeClr val="bg1"/>
                </a:solidFill>
              </a:defRPr>
            </a:lvl3pPr>
            <a:lvl4pPr marL="883245" indent="0" algn="ctr">
              <a:buNone/>
              <a:defRPr>
                <a:solidFill>
                  <a:schemeClr val="bg1"/>
                </a:solidFill>
              </a:defRPr>
            </a:lvl4pPr>
            <a:lvl5pPr marL="1096931" indent="0" algn="ctr">
              <a:buNone/>
              <a:defRPr>
                <a:solidFill>
                  <a:schemeClr val="bg1"/>
                </a:solidFill>
              </a:defRPr>
            </a:lvl5pPr>
          </a:lstStyle>
          <a:p>
            <a:pPr lvl="0"/>
            <a:r>
              <a:rPr lang="en-US" dirty="0" smtClean="0"/>
              <a:t>Click to edit text</a:t>
            </a:r>
          </a:p>
        </p:txBody>
      </p:sp>
      <p:sp>
        <p:nvSpPr>
          <p:cNvPr id="26" name="Text Placeholder 11"/>
          <p:cNvSpPr>
            <a:spLocks noGrp="1"/>
          </p:cNvSpPr>
          <p:nvPr>
            <p:ph type="body" sz="quarter" idx="29" hasCustomPrompt="1"/>
          </p:nvPr>
        </p:nvSpPr>
        <p:spPr>
          <a:xfrm>
            <a:off x="3425069" y="1900768"/>
            <a:ext cx="2554816" cy="3774017"/>
          </a:xfrm>
          <a:solidFill>
            <a:schemeClr val="accent4"/>
          </a:solidFill>
        </p:spPr>
        <p:txBody>
          <a:bodyPr tIns="45720" bIns="45720" anchor="b">
            <a:normAutofit/>
          </a:bodyPr>
          <a:lstStyle>
            <a:lvl1pPr marL="0" indent="0" algn="ctr">
              <a:buNone/>
              <a:defRPr sz="2400">
                <a:solidFill>
                  <a:schemeClr val="bg1"/>
                </a:solidFill>
              </a:defRPr>
            </a:lvl1pPr>
            <a:lvl2pPr marL="297129" indent="0" algn="ctr">
              <a:buNone/>
              <a:defRPr>
                <a:solidFill>
                  <a:schemeClr val="bg1"/>
                </a:solidFill>
              </a:defRPr>
            </a:lvl2pPr>
            <a:lvl3pPr marL="0" indent="0" algn="ctr">
              <a:buNone/>
              <a:defRPr>
                <a:solidFill>
                  <a:schemeClr val="bg1"/>
                </a:solidFill>
              </a:defRPr>
            </a:lvl3pPr>
            <a:lvl4pPr marL="883245" indent="0" algn="ctr">
              <a:buNone/>
              <a:defRPr>
                <a:solidFill>
                  <a:schemeClr val="bg1"/>
                </a:solidFill>
              </a:defRPr>
            </a:lvl4pPr>
            <a:lvl5pPr marL="1096931" indent="0" algn="ctr">
              <a:buNone/>
              <a:defRPr>
                <a:solidFill>
                  <a:schemeClr val="bg1"/>
                </a:solidFill>
              </a:defRPr>
            </a:lvl5pPr>
          </a:lstStyle>
          <a:p>
            <a:pPr lvl="0"/>
            <a:r>
              <a:rPr lang="en-US" dirty="0" smtClean="0"/>
              <a:t>Click to edit text</a:t>
            </a:r>
          </a:p>
        </p:txBody>
      </p:sp>
      <p:sp>
        <p:nvSpPr>
          <p:cNvPr id="28" name="Text Placeholder 11"/>
          <p:cNvSpPr>
            <a:spLocks noGrp="1"/>
          </p:cNvSpPr>
          <p:nvPr>
            <p:ph type="body" sz="quarter" idx="30" hasCustomPrompt="1"/>
          </p:nvPr>
        </p:nvSpPr>
        <p:spPr>
          <a:xfrm>
            <a:off x="6240840" y="1900768"/>
            <a:ext cx="2554816" cy="3774017"/>
          </a:xfrm>
          <a:solidFill>
            <a:schemeClr val="accent4"/>
          </a:solidFill>
        </p:spPr>
        <p:txBody>
          <a:bodyPr tIns="45720" bIns="45720" anchor="b">
            <a:normAutofit/>
          </a:bodyPr>
          <a:lstStyle>
            <a:lvl1pPr marL="0" indent="0" algn="ctr">
              <a:buNone/>
              <a:defRPr sz="2400">
                <a:solidFill>
                  <a:schemeClr val="bg1"/>
                </a:solidFill>
              </a:defRPr>
            </a:lvl1pPr>
            <a:lvl2pPr marL="297129" indent="0" algn="ctr">
              <a:buNone/>
              <a:defRPr>
                <a:solidFill>
                  <a:schemeClr val="bg1"/>
                </a:solidFill>
              </a:defRPr>
            </a:lvl2pPr>
            <a:lvl3pPr marL="0" indent="0" algn="ctr">
              <a:buNone/>
              <a:defRPr>
                <a:solidFill>
                  <a:schemeClr val="bg1"/>
                </a:solidFill>
              </a:defRPr>
            </a:lvl3pPr>
            <a:lvl4pPr marL="883245" indent="0" algn="ctr">
              <a:buNone/>
              <a:defRPr>
                <a:solidFill>
                  <a:schemeClr val="bg1"/>
                </a:solidFill>
              </a:defRPr>
            </a:lvl4pPr>
            <a:lvl5pPr marL="1096931" indent="0" algn="ctr">
              <a:buNone/>
              <a:defRPr>
                <a:solidFill>
                  <a:schemeClr val="bg1"/>
                </a:solidFill>
              </a:defRPr>
            </a:lvl5pPr>
          </a:lstStyle>
          <a:p>
            <a:pPr lvl="0"/>
            <a:r>
              <a:rPr lang="en-US" dirty="0" smtClean="0"/>
              <a:t>Click to edit text</a:t>
            </a:r>
          </a:p>
        </p:txBody>
      </p:sp>
      <p:sp>
        <p:nvSpPr>
          <p:cNvPr id="29" name="Text Placeholder 11"/>
          <p:cNvSpPr>
            <a:spLocks noGrp="1"/>
          </p:cNvSpPr>
          <p:nvPr>
            <p:ph type="body" sz="quarter" idx="31" hasCustomPrompt="1"/>
          </p:nvPr>
        </p:nvSpPr>
        <p:spPr>
          <a:xfrm>
            <a:off x="9056611" y="1900768"/>
            <a:ext cx="2554816" cy="3774017"/>
          </a:xfrm>
          <a:solidFill>
            <a:schemeClr val="accent4"/>
          </a:solidFill>
        </p:spPr>
        <p:txBody>
          <a:bodyPr tIns="45720" bIns="45720" anchor="b">
            <a:normAutofit/>
          </a:bodyPr>
          <a:lstStyle>
            <a:lvl1pPr marL="0" indent="0" algn="ctr">
              <a:buNone/>
              <a:defRPr sz="2400">
                <a:solidFill>
                  <a:schemeClr val="bg1"/>
                </a:solidFill>
              </a:defRPr>
            </a:lvl1pPr>
            <a:lvl2pPr marL="297129" indent="0" algn="ctr">
              <a:buNone/>
              <a:defRPr>
                <a:solidFill>
                  <a:schemeClr val="bg1"/>
                </a:solidFill>
              </a:defRPr>
            </a:lvl2pPr>
            <a:lvl3pPr marL="0" indent="0" algn="ctr">
              <a:buNone/>
              <a:defRPr>
                <a:solidFill>
                  <a:schemeClr val="bg1"/>
                </a:solidFill>
              </a:defRPr>
            </a:lvl3pPr>
            <a:lvl4pPr marL="883245" indent="0" algn="ctr">
              <a:buNone/>
              <a:defRPr>
                <a:solidFill>
                  <a:schemeClr val="bg1"/>
                </a:solidFill>
              </a:defRPr>
            </a:lvl4pPr>
            <a:lvl5pPr marL="1096931" indent="0" algn="ctr">
              <a:buNone/>
              <a:defRPr>
                <a:solidFill>
                  <a:schemeClr val="bg1"/>
                </a:solidFill>
              </a:defRPr>
            </a:lvl5pPr>
          </a:lstStyle>
          <a:p>
            <a:pPr lvl="0"/>
            <a:r>
              <a:rPr lang="en-US" dirty="0" smtClean="0"/>
              <a:t>Click to edit text</a:t>
            </a:r>
          </a:p>
        </p:txBody>
      </p:sp>
      <p:sp>
        <p:nvSpPr>
          <p:cNvPr id="34" name="Right 2 Placeholder"/>
          <p:cNvSpPr>
            <a:spLocks noGrp="1"/>
          </p:cNvSpPr>
          <p:nvPr>
            <p:ph sz="quarter" idx="27" hasCustomPrompt="1"/>
          </p:nvPr>
        </p:nvSpPr>
        <p:spPr>
          <a:xfrm>
            <a:off x="9214440" y="2095501"/>
            <a:ext cx="2201333" cy="2315633"/>
          </a:xfrm>
        </p:spPr>
        <p:txBody>
          <a:bodyPr anchor="ctr">
            <a:normAutofit/>
          </a:bodyPr>
          <a:lstStyle>
            <a:lvl1pPr marL="0" indent="0" algn="ctr">
              <a:buNone/>
              <a:defRPr sz="1800">
                <a:solidFill>
                  <a:srgbClr val="000000"/>
                </a:solidFill>
                <a:latin typeface="Myriad Pro" panose="020B0503030403020204" pitchFamily="34" charset="0"/>
              </a:defRPr>
            </a:lvl1pPr>
          </a:lstStyle>
          <a:p>
            <a:r>
              <a:rPr lang="en-US" dirty="0" smtClean="0"/>
              <a:t>Drag picture to placeholder or click icon to add</a:t>
            </a:r>
            <a:endParaRPr lang="en-US" dirty="0"/>
          </a:p>
        </p:txBody>
      </p:sp>
      <p:sp>
        <p:nvSpPr>
          <p:cNvPr id="25" name="Right 1 Placeholder"/>
          <p:cNvSpPr>
            <a:spLocks noGrp="1"/>
          </p:cNvSpPr>
          <p:nvPr>
            <p:ph sz="quarter" idx="25" hasCustomPrompt="1"/>
          </p:nvPr>
        </p:nvSpPr>
        <p:spPr>
          <a:xfrm>
            <a:off x="6403080" y="2095501"/>
            <a:ext cx="2201333" cy="2315633"/>
          </a:xfrm>
        </p:spPr>
        <p:txBody>
          <a:bodyPr anchor="ctr">
            <a:normAutofit/>
          </a:bodyPr>
          <a:lstStyle>
            <a:lvl1pPr marL="0" indent="0" algn="ctr">
              <a:buNone/>
              <a:defRPr sz="1800">
                <a:solidFill>
                  <a:srgbClr val="000000"/>
                </a:solidFill>
                <a:latin typeface="Myriad Pro" panose="020B0503030403020204" pitchFamily="34" charset="0"/>
              </a:defRPr>
            </a:lvl1pPr>
          </a:lstStyle>
          <a:p>
            <a:r>
              <a:rPr lang="en-US" dirty="0" smtClean="0"/>
              <a:t>Drag picture to placeholder or click icon to add</a:t>
            </a:r>
            <a:endParaRPr lang="en-US" dirty="0"/>
          </a:p>
        </p:txBody>
      </p:sp>
      <p:sp>
        <p:nvSpPr>
          <p:cNvPr id="22" name="Left 2 Placeholder"/>
          <p:cNvSpPr>
            <a:spLocks noGrp="1"/>
          </p:cNvSpPr>
          <p:nvPr>
            <p:ph sz="quarter" idx="23" hasCustomPrompt="1"/>
          </p:nvPr>
        </p:nvSpPr>
        <p:spPr>
          <a:xfrm>
            <a:off x="3594139" y="2095501"/>
            <a:ext cx="2201333" cy="2315633"/>
          </a:xfrm>
        </p:spPr>
        <p:txBody>
          <a:bodyPr anchor="ctr">
            <a:normAutofit/>
          </a:bodyPr>
          <a:lstStyle>
            <a:lvl1pPr marL="0" indent="0" algn="ctr">
              <a:buNone/>
              <a:defRPr sz="1800">
                <a:solidFill>
                  <a:srgbClr val="000000"/>
                </a:solidFill>
                <a:latin typeface="Myriad Pro" panose="020B0503030403020204" pitchFamily="34" charset="0"/>
              </a:defRPr>
            </a:lvl1pPr>
          </a:lstStyle>
          <a:p>
            <a:r>
              <a:rPr lang="en-US" dirty="0" smtClean="0"/>
              <a:t>Drag picture to placeholder or click icon to add</a:t>
            </a:r>
            <a:endParaRPr lang="en-US" dirty="0"/>
          </a:p>
        </p:txBody>
      </p:sp>
      <p:sp>
        <p:nvSpPr>
          <p:cNvPr id="13" name="Left 1 Placeholder"/>
          <p:cNvSpPr>
            <a:spLocks noGrp="1"/>
          </p:cNvSpPr>
          <p:nvPr>
            <p:ph sz="quarter" idx="21" hasCustomPrompt="1"/>
          </p:nvPr>
        </p:nvSpPr>
        <p:spPr>
          <a:xfrm>
            <a:off x="785198" y="2095501"/>
            <a:ext cx="2201333" cy="2315633"/>
          </a:xfrm>
        </p:spPr>
        <p:txBody>
          <a:bodyPr anchor="ctr">
            <a:normAutofit/>
          </a:bodyPr>
          <a:lstStyle>
            <a:lvl1pPr marL="0" indent="0" algn="ctr">
              <a:buNone/>
              <a:defRPr sz="1800">
                <a:solidFill>
                  <a:srgbClr val="000000"/>
                </a:solidFill>
                <a:latin typeface="Myriad Pro" panose="020B0503030403020204" pitchFamily="34" charset="0"/>
              </a:defRPr>
            </a:lvl1pPr>
          </a:lstStyle>
          <a:p>
            <a:r>
              <a:rPr lang="en-US" dirty="0" smtClean="0"/>
              <a:t>Drag picture to placeholder or click icon to add</a:t>
            </a:r>
            <a:endParaRPr lang="en-US" dirty="0"/>
          </a:p>
        </p:txBody>
      </p:sp>
      <p:sp>
        <p:nvSpPr>
          <p:cNvPr id="27" name="Title 1"/>
          <p:cNvSpPr>
            <a:spLocks noGrp="1"/>
          </p:cNvSpPr>
          <p:nvPr>
            <p:ph type="title" hasCustomPrompt="1"/>
          </p:nvPr>
        </p:nvSpPr>
        <p:spPr>
          <a:xfrm>
            <a:off x="605371" y="187202"/>
            <a:ext cx="10991380" cy="1570983"/>
          </a:xfrm>
        </p:spPr>
        <p:txBody>
          <a:bodyPr/>
          <a:lstStyle>
            <a:lvl1pPr>
              <a:defRPr>
                <a:solidFill>
                  <a:schemeClr val="tx1"/>
                </a:solidFill>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30288093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Summary">
    <p:spTree>
      <p:nvGrpSpPr>
        <p:cNvPr id="1" name=""/>
        <p:cNvGrpSpPr/>
        <p:nvPr/>
      </p:nvGrpSpPr>
      <p:grpSpPr>
        <a:xfrm>
          <a:off x="0" y="0"/>
          <a:ext cx="0" cy="0"/>
          <a:chOff x="0" y="0"/>
          <a:chExt cx="0" cy="0"/>
        </a:xfrm>
      </p:grpSpPr>
      <p:cxnSp>
        <p:nvCxnSpPr>
          <p:cNvPr id="24" name="Orange Line"/>
          <p:cNvCxnSpPr/>
          <p:nvPr userDrawn="1"/>
        </p:nvCxnSpPr>
        <p:spPr>
          <a:xfrm>
            <a:off x="4064001" y="1753810"/>
            <a:ext cx="0" cy="4172857"/>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9" name="Content 2"/>
          <p:cNvSpPr>
            <a:spLocks noGrp="1"/>
          </p:cNvSpPr>
          <p:nvPr>
            <p:ph type="body" sz="quarter" idx="10" hasCustomPrompt="1"/>
          </p:nvPr>
        </p:nvSpPr>
        <p:spPr>
          <a:xfrm>
            <a:off x="4478867" y="1826379"/>
            <a:ext cx="7095067" cy="4100288"/>
          </a:xfrm>
        </p:spPr>
        <p:txBody>
          <a:bodyPr lIns="0" rIns="0" bIns="0" anchor="ctr" anchorCtr="0">
            <a:normAutofit/>
          </a:bodyPr>
          <a:lstStyle>
            <a:lvl1pPr marL="0" marR="0" indent="0" algn="l" defTabSz="586116" rtl="0" eaLnBrk="1" fontAlgn="auto" latinLnBrk="0" hangingPunct="1">
              <a:lnSpc>
                <a:spcPct val="100000"/>
              </a:lnSpc>
              <a:spcBef>
                <a:spcPts val="0"/>
              </a:spcBef>
              <a:spcAft>
                <a:spcPts val="1600"/>
              </a:spcAft>
              <a:buClr>
                <a:schemeClr val="accent1"/>
              </a:buClr>
              <a:buSzPct val="70000"/>
              <a:buFont typeface="Wingdings" charset="2"/>
              <a:buNone/>
              <a:tabLst/>
              <a:defRPr sz="3200" b="0" baseline="0">
                <a:latin typeface="+mn-lt"/>
                <a:cs typeface="Myriad Pro" panose="020B0503030403020204" pitchFamily="34" charset="0"/>
              </a:defRPr>
            </a:lvl1pPr>
          </a:lstStyle>
          <a:p>
            <a:pPr lvl="0"/>
            <a:r>
              <a:rPr lang="en-US" dirty="0" smtClean="0"/>
              <a:t>Click to add overview of topics</a:t>
            </a:r>
          </a:p>
          <a:p>
            <a:pPr lvl="0"/>
            <a:r>
              <a:rPr lang="en-US" dirty="0" smtClean="0"/>
              <a:t>Don’t forget to include why this subject is important and build a little excitement about this course/module</a:t>
            </a:r>
          </a:p>
        </p:txBody>
      </p:sp>
      <p:sp>
        <p:nvSpPr>
          <p:cNvPr id="20" name="Content 1"/>
          <p:cNvSpPr>
            <a:spLocks noGrp="1"/>
          </p:cNvSpPr>
          <p:nvPr>
            <p:ph sz="quarter" idx="11" hasCustomPrompt="1"/>
          </p:nvPr>
        </p:nvSpPr>
        <p:spPr>
          <a:xfrm>
            <a:off x="1318366" y="2712749"/>
            <a:ext cx="2325095" cy="2327547"/>
          </a:xfrm>
        </p:spPr>
        <p:txBody>
          <a:bodyPr anchor="ctr">
            <a:normAutofit/>
          </a:bodyPr>
          <a:lstStyle>
            <a:lvl1pPr marL="0" indent="0" algn="ctr">
              <a:buNone/>
              <a:defRPr sz="2133">
                <a:solidFill>
                  <a:schemeClr val="tx1"/>
                </a:solidFill>
                <a:latin typeface="Myriad Pro" panose="020B0503030403020204" pitchFamily="34" charset="0"/>
              </a:defRPr>
            </a:lvl1pPr>
          </a:lstStyle>
          <a:p>
            <a:r>
              <a:rPr lang="en-US" dirty="0" smtClean="0"/>
              <a:t>Drag picture to placeholder or click icon to add a graphic</a:t>
            </a:r>
            <a:endParaRPr lang="en-US" dirty="0"/>
          </a:p>
        </p:txBody>
      </p:sp>
      <p:sp>
        <p:nvSpPr>
          <p:cNvPr id="3" name="Title Placeholder 1"/>
          <p:cNvSpPr>
            <a:spLocks noGrp="1"/>
          </p:cNvSpPr>
          <p:nvPr>
            <p:ph type="title" hasCustomPrompt="1"/>
          </p:nvPr>
        </p:nvSpPr>
        <p:spPr>
          <a:xfrm>
            <a:off x="605371" y="187202"/>
            <a:ext cx="10991380" cy="1570983"/>
          </a:xfrm>
          <a:prstGeom prst="rect">
            <a:avLst/>
          </a:prstGeom>
        </p:spPr>
        <p:txBody>
          <a:bodyPr vert="horz" lIns="0" tIns="43960" rIns="87919" bIns="43960" rtlCol="0" anchor="ctr" anchorCtr="0">
            <a:noAutofit/>
          </a:bodyPr>
          <a:lstStyle>
            <a:lvl1pPr>
              <a:defRPr>
                <a:latin typeface="+mj-lt"/>
              </a:defRPr>
            </a:lvl1pPr>
          </a:lstStyle>
          <a:p>
            <a:r>
              <a:rPr lang="en-US" dirty="0" smtClean="0"/>
              <a:t>Overview, Summary, or Similar Title</a:t>
            </a:r>
            <a:endParaRPr lang="en-US" dirty="0"/>
          </a:p>
        </p:txBody>
      </p:sp>
    </p:spTree>
    <p:extLst>
      <p:ext uri="{BB962C8B-B14F-4D97-AF65-F5344CB8AC3E}">
        <p14:creationId xmlns:p14="http://schemas.microsoft.com/office/powerpoint/2010/main" val="827325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Chunking">
    <p:spTree>
      <p:nvGrpSpPr>
        <p:cNvPr id="1" name=""/>
        <p:cNvGrpSpPr/>
        <p:nvPr/>
      </p:nvGrpSpPr>
      <p:grpSpPr>
        <a:xfrm>
          <a:off x="0" y="0"/>
          <a:ext cx="0" cy="0"/>
          <a:chOff x="0" y="0"/>
          <a:chExt cx="0" cy="0"/>
        </a:xfrm>
      </p:grpSpPr>
      <p:sp>
        <p:nvSpPr>
          <p:cNvPr id="11" name="Text Placeholder 3"/>
          <p:cNvSpPr>
            <a:spLocks noGrp="1"/>
          </p:cNvSpPr>
          <p:nvPr>
            <p:ph type="body" sz="quarter" idx="16" hasCustomPrompt="1"/>
          </p:nvPr>
        </p:nvSpPr>
        <p:spPr>
          <a:xfrm>
            <a:off x="8280244" y="3147731"/>
            <a:ext cx="3335867" cy="1102783"/>
          </a:xfrm>
        </p:spPr>
        <p:txBody>
          <a:bodyPr anchor="ctr">
            <a:normAutofit/>
          </a:bodyPr>
          <a:lstStyle>
            <a:lvl1pPr marL="0" indent="0" algn="ctr">
              <a:buNone/>
              <a:defRPr sz="2800">
                <a:latin typeface="+mn-lt"/>
              </a:defRPr>
            </a:lvl1pPr>
          </a:lstStyle>
          <a:p>
            <a:pPr lvl="0"/>
            <a:r>
              <a:rPr lang="en-US" dirty="0" smtClean="0"/>
              <a:t>Add text. 1 or 2 lines is best. 3 lines max</a:t>
            </a:r>
          </a:p>
        </p:txBody>
      </p:sp>
      <p:cxnSp>
        <p:nvCxnSpPr>
          <p:cNvPr id="45" name="Straight Connector 2"/>
          <p:cNvCxnSpPr/>
          <p:nvPr userDrawn="1"/>
        </p:nvCxnSpPr>
        <p:spPr>
          <a:xfrm>
            <a:off x="4169077" y="3130617"/>
            <a:ext cx="1" cy="111989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Text Placeholder 2"/>
          <p:cNvSpPr>
            <a:spLocks noGrp="1"/>
          </p:cNvSpPr>
          <p:nvPr>
            <p:ph type="body" sz="quarter" idx="15" hasCustomPrompt="1"/>
          </p:nvPr>
        </p:nvSpPr>
        <p:spPr>
          <a:xfrm>
            <a:off x="4423589" y="3147731"/>
            <a:ext cx="3335867" cy="1102783"/>
          </a:xfrm>
        </p:spPr>
        <p:txBody>
          <a:bodyPr anchor="ctr">
            <a:normAutofit/>
          </a:bodyPr>
          <a:lstStyle>
            <a:lvl1pPr marL="0" indent="0" algn="ctr">
              <a:buNone/>
              <a:defRPr sz="2800">
                <a:latin typeface="+mn-lt"/>
              </a:defRPr>
            </a:lvl1pPr>
          </a:lstStyle>
          <a:p>
            <a:pPr lvl="0"/>
            <a:r>
              <a:rPr lang="en-US" dirty="0" smtClean="0"/>
              <a:t>Add text. 1 or 2 lines is best. 3 lines max</a:t>
            </a:r>
          </a:p>
        </p:txBody>
      </p:sp>
      <p:cxnSp>
        <p:nvCxnSpPr>
          <p:cNvPr id="46" name="Straight Connector 1"/>
          <p:cNvCxnSpPr/>
          <p:nvPr userDrawn="1"/>
        </p:nvCxnSpPr>
        <p:spPr>
          <a:xfrm>
            <a:off x="8019850" y="3130617"/>
            <a:ext cx="1" cy="111989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 Placeholder 1"/>
          <p:cNvSpPr>
            <a:spLocks noGrp="1"/>
          </p:cNvSpPr>
          <p:nvPr>
            <p:ph type="body" sz="quarter" idx="14" hasCustomPrompt="1"/>
          </p:nvPr>
        </p:nvSpPr>
        <p:spPr>
          <a:xfrm>
            <a:off x="572817" y="3147731"/>
            <a:ext cx="3335867" cy="1102783"/>
          </a:xfrm>
        </p:spPr>
        <p:txBody>
          <a:bodyPr anchor="ctr">
            <a:normAutofit/>
          </a:bodyPr>
          <a:lstStyle>
            <a:lvl1pPr marL="0" indent="0" algn="ctr">
              <a:buNone/>
              <a:defRPr sz="2800">
                <a:latin typeface="+mn-lt"/>
              </a:defRPr>
            </a:lvl1pPr>
          </a:lstStyle>
          <a:p>
            <a:pPr lvl="0"/>
            <a:r>
              <a:rPr lang="en-US" dirty="0" smtClean="0"/>
              <a:t>Add text. 1 or 2 lines is best. 3 lines max</a:t>
            </a:r>
          </a:p>
        </p:txBody>
      </p:sp>
      <p:sp>
        <p:nvSpPr>
          <p:cNvPr id="27" name="Title"/>
          <p:cNvSpPr>
            <a:spLocks noGrp="1"/>
          </p:cNvSpPr>
          <p:nvPr>
            <p:ph type="title" hasCustomPrompt="1"/>
          </p:nvPr>
        </p:nvSpPr>
        <p:spPr>
          <a:xfrm>
            <a:off x="605371" y="187202"/>
            <a:ext cx="10991380" cy="1570983"/>
          </a:xfrm>
        </p:spPr>
        <p:txBody>
          <a:bodyPr/>
          <a:lstStyle>
            <a:lvl1pPr>
              <a:defRPr>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3880349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1"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childTnLst>
                </p:cTn>
              </p:par>
            </p:tnLst>
          </p:tmpl>
        </p:tmplLst>
      </p:bldP>
      <p:bldP spid="10" grpId="0" build="p">
        <p:tmplLst>
          <p:tmpl lvl="1">
            <p:tnLst>
              <p:par>
                <p:cTn presetID="1"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childTnLst>
                </p:cTn>
              </p:par>
            </p:tnLst>
          </p:tmpl>
        </p:tmplLst>
      </p:bldP>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Chunking Orange">
    <p:bg>
      <p:bgPr>
        <a:solidFill>
          <a:schemeClr val="accent1"/>
        </a:solidFill>
        <a:effectLst/>
      </p:bgPr>
    </p:bg>
    <p:spTree>
      <p:nvGrpSpPr>
        <p:cNvPr id="1" name=""/>
        <p:cNvGrpSpPr/>
        <p:nvPr/>
      </p:nvGrpSpPr>
      <p:grpSpPr>
        <a:xfrm>
          <a:off x="0" y="0"/>
          <a:ext cx="0" cy="0"/>
          <a:chOff x="0" y="0"/>
          <a:chExt cx="0" cy="0"/>
        </a:xfrm>
      </p:grpSpPr>
      <p:sp>
        <p:nvSpPr>
          <p:cNvPr id="11" name="Text Placeholder 3"/>
          <p:cNvSpPr>
            <a:spLocks noGrp="1"/>
          </p:cNvSpPr>
          <p:nvPr>
            <p:ph type="body" sz="quarter" idx="16" hasCustomPrompt="1"/>
          </p:nvPr>
        </p:nvSpPr>
        <p:spPr>
          <a:xfrm>
            <a:off x="8280244" y="3147731"/>
            <a:ext cx="3335867" cy="1102783"/>
          </a:xfrm>
        </p:spPr>
        <p:txBody>
          <a:bodyPr anchor="ctr">
            <a:normAutofit/>
          </a:bodyPr>
          <a:lstStyle>
            <a:lvl1pPr marL="0" indent="0" algn="ctr">
              <a:buNone/>
              <a:defRPr sz="2800">
                <a:solidFill>
                  <a:schemeClr val="bg1"/>
                </a:solidFill>
                <a:latin typeface="+mn-lt"/>
              </a:defRPr>
            </a:lvl1pPr>
          </a:lstStyle>
          <a:p>
            <a:pPr lvl="0"/>
            <a:r>
              <a:rPr lang="en-US" dirty="0" smtClean="0"/>
              <a:t>Add text. 1 or 2 lines is best. 3 lines max</a:t>
            </a:r>
          </a:p>
        </p:txBody>
      </p:sp>
      <p:cxnSp>
        <p:nvCxnSpPr>
          <p:cNvPr id="45" name="Straight Connector 2"/>
          <p:cNvCxnSpPr/>
          <p:nvPr userDrawn="1"/>
        </p:nvCxnSpPr>
        <p:spPr>
          <a:xfrm>
            <a:off x="4169077" y="3130617"/>
            <a:ext cx="1" cy="111989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 Placeholder 2"/>
          <p:cNvSpPr>
            <a:spLocks noGrp="1"/>
          </p:cNvSpPr>
          <p:nvPr>
            <p:ph type="body" sz="quarter" idx="15" hasCustomPrompt="1"/>
          </p:nvPr>
        </p:nvSpPr>
        <p:spPr>
          <a:xfrm>
            <a:off x="4423589" y="3147731"/>
            <a:ext cx="3335867" cy="1102783"/>
          </a:xfrm>
        </p:spPr>
        <p:txBody>
          <a:bodyPr anchor="ctr">
            <a:normAutofit/>
          </a:bodyPr>
          <a:lstStyle>
            <a:lvl1pPr marL="0" indent="0" algn="ctr">
              <a:buNone/>
              <a:defRPr sz="2800">
                <a:solidFill>
                  <a:schemeClr val="bg1"/>
                </a:solidFill>
                <a:latin typeface="+mn-lt"/>
              </a:defRPr>
            </a:lvl1pPr>
          </a:lstStyle>
          <a:p>
            <a:pPr lvl="0"/>
            <a:r>
              <a:rPr lang="en-US" dirty="0" smtClean="0"/>
              <a:t>Add text. 1 or 2 lines is best. 3 lines max</a:t>
            </a:r>
          </a:p>
        </p:txBody>
      </p:sp>
      <p:cxnSp>
        <p:nvCxnSpPr>
          <p:cNvPr id="46" name="Straight Connector 1"/>
          <p:cNvCxnSpPr/>
          <p:nvPr userDrawn="1"/>
        </p:nvCxnSpPr>
        <p:spPr>
          <a:xfrm>
            <a:off x="8019850" y="3130617"/>
            <a:ext cx="1" cy="111989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 Placeholder 1"/>
          <p:cNvSpPr>
            <a:spLocks noGrp="1"/>
          </p:cNvSpPr>
          <p:nvPr>
            <p:ph type="body" sz="quarter" idx="14" hasCustomPrompt="1"/>
          </p:nvPr>
        </p:nvSpPr>
        <p:spPr>
          <a:xfrm>
            <a:off x="572817" y="3147731"/>
            <a:ext cx="3335867" cy="1102783"/>
          </a:xfrm>
        </p:spPr>
        <p:txBody>
          <a:bodyPr anchor="ctr">
            <a:normAutofit/>
          </a:bodyPr>
          <a:lstStyle>
            <a:lvl1pPr marL="0" indent="0" algn="ctr">
              <a:buNone/>
              <a:defRPr sz="2800">
                <a:solidFill>
                  <a:schemeClr val="bg1"/>
                </a:solidFill>
                <a:latin typeface="+mn-lt"/>
              </a:defRPr>
            </a:lvl1pPr>
          </a:lstStyle>
          <a:p>
            <a:pPr lvl="0"/>
            <a:r>
              <a:rPr lang="en-US" dirty="0" smtClean="0"/>
              <a:t>Add text. 1 or 2 lines is best. 3 lines max</a:t>
            </a:r>
          </a:p>
        </p:txBody>
      </p:sp>
      <p:sp>
        <p:nvSpPr>
          <p:cNvPr id="27" name="Title"/>
          <p:cNvSpPr>
            <a:spLocks noGrp="1"/>
          </p:cNvSpPr>
          <p:nvPr>
            <p:ph type="title" hasCustomPrompt="1"/>
          </p:nvPr>
        </p:nvSpPr>
        <p:spPr>
          <a:xfrm>
            <a:off x="605371" y="187202"/>
            <a:ext cx="10991380" cy="1570983"/>
          </a:xfrm>
        </p:spPr>
        <p:txBody>
          <a:bodyPr/>
          <a:lstStyle>
            <a:lvl1pPr>
              <a:defRPr>
                <a:solidFill>
                  <a:schemeClr val="bg1"/>
                </a:solidFill>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5723320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1"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childTnLst>
                </p:cTn>
              </p:par>
            </p:tnLst>
          </p:tmpl>
        </p:tmplLst>
      </p:bldP>
      <p:bldP spid="10" grpId="0" build="p">
        <p:tmplLst>
          <p:tmpl lvl="1">
            <p:tnLst>
              <p:par>
                <p:cTn presetID="1"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childTnLst>
                </p:cTn>
              </p:par>
            </p:tnLst>
          </p:tmpl>
        </p:tmplLst>
      </p:bldP>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aphic Left | Line | Text Right">
    <p:spTree>
      <p:nvGrpSpPr>
        <p:cNvPr id="1" name=""/>
        <p:cNvGrpSpPr/>
        <p:nvPr/>
      </p:nvGrpSpPr>
      <p:grpSpPr>
        <a:xfrm>
          <a:off x="0" y="0"/>
          <a:ext cx="0" cy="0"/>
          <a:chOff x="0" y="0"/>
          <a:chExt cx="0" cy="0"/>
        </a:xfrm>
      </p:grpSpPr>
      <p:sp>
        <p:nvSpPr>
          <p:cNvPr id="15" name="Text Placeholder"/>
          <p:cNvSpPr>
            <a:spLocks noGrp="1"/>
          </p:cNvSpPr>
          <p:nvPr>
            <p:ph type="body" sz="quarter" idx="10" hasCustomPrompt="1"/>
          </p:nvPr>
        </p:nvSpPr>
        <p:spPr>
          <a:xfrm>
            <a:off x="4478867" y="2353311"/>
            <a:ext cx="7095067" cy="1998133"/>
          </a:xfrm>
        </p:spPr>
        <p:txBody>
          <a:bodyPr anchor="ctr">
            <a:normAutofit/>
          </a:bodyPr>
          <a:lstStyle>
            <a:lvl1pPr marL="0" indent="0">
              <a:buNone/>
              <a:defRPr sz="3200" b="0">
                <a:latin typeface="+mn-lt"/>
                <a:cs typeface="Myriad Pro" panose="020B0503030403020204" pitchFamily="34" charset="0"/>
              </a:defRPr>
            </a:lvl1pPr>
          </a:lstStyle>
          <a:p>
            <a:pPr lvl="0"/>
            <a:r>
              <a:rPr lang="en-US" dirty="0" smtClean="0"/>
              <a:t>Click to edit text</a:t>
            </a:r>
          </a:p>
        </p:txBody>
      </p:sp>
      <p:cxnSp>
        <p:nvCxnSpPr>
          <p:cNvPr id="9" name="Green Line"/>
          <p:cNvCxnSpPr/>
          <p:nvPr userDrawn="1"/>
        </p:nvCxnSpPr>
        <p:spPr>
          <a:xfrm>
            <a:off x="4061163" y="2359797"/>
            <a:ext cx="0" cy="2008257"/>
          </a:xfrm>
          <a:prstGeom prst="line">
            <a:avLst/>
          </a:prstGeom>
          <a:ln w="22225">
            <a:solidFill>
              <a:schemeClr val="accent5"/>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sz="quarter" idx="11" hasCustomPrompt="1"/>
          </p:nvPr>
        </p:nvSpPr>
        <p:spPr>
          <a:xfrm>
            <a:off x="1632492" y="2353311"/>
            <a:ext cx="2010969" cy="2013091"/>
          </a:xfrm>
        </p:spPr>
        <p:txBody>
          <a:bodyPr anchor="ctr">
            <a:normAutofit/>
          </a:bodyPr>
          <a:lstStyle>
            <a:lvl1pPr marL="0" indent="0" algn="ctr">
              <a:buNone/>
              <a:defRPr sz="2000">
                <a:solidFill>
                  <a:schemeClr val="tx1"/>
                </a:solidFill>
                <a:latin typeface="Myriad Pro" panose="020B0503030403020204" pitchFamily="34" charset="0"/>
              </a:defRPr>
            </a:lvl1pPr>
          </a:lstStyle>
          <a:p>
            <a:r>
              <a:rPr lang="en-US" dirty="0" smtClean="0"/>
              <a:t>Drag picture to placeholder or click icon to add </a:t>
            </a:r>
            <a:br>
              <a:rPr lang="en-US" dirty="0" smtClean="0"/>
            </a:br>
            <a:r>
              <a:rPr lang="en-US" dirty="0" smtClean="0"/>
              <a:t>a graphic</a:t>
            </a:r>
            <a:endParaRPr lang="en-US" dirty="0"/>
          </a:p>
        </p:txBody>
      </p:sp>
    </p:spTree>
    <p:extLst>
      <p:ext uri="{BB962C8B-B14F-4D97-AF65-F5344CB8AC3E}">
        <p14:creationId xmlns:p14="http://schemas.microsoft.com/office/powerpoint/2010/main" val="2234811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Left | Text Right">
    <p:spTree>
      <p:nvGrpSpPr>
        <p:cNvPr id="1" name=""/>
        <p:cNvGrpSpPr/>
        <p:nvPr/>
      </p:nvGrpSpPr>
      <p:grpSpPr>
        <a:xfrm>
          <a:off x="0" y="0"/>
          <a:ext cx="0" cy="0"/>
          <a:chOff x="0" y="0"/>
          <a:chExt cx="0" cy="0"/>
        </a:xfrm>
      </p:grpSpPr>
      <p:cxnSp>
        <p:nvCxnSpPr>
          <p:cNvPr id="8" name="Blue Line"/>
          <p:cNvCxnSpPr/>
          <p:nvPr userDrawn="1"/>
        </p:nvCxnSpPr>
        <p:spPr>
          <a:xfrm>
            <a:off x="4060035" y="2354484"/>
            <a:ext cx="0" cy="2008257"/>
          </a:xfrm>
          <a:prstGeom prst="line">
            <a:avLst/>
          </a:prstGeom>
          <a:ln w="22225">
            <a:solidFill>
              <a:schemeClr val="accent2"/>
            </a:solidFill>
            <a:tailEnd type="none"/>
          </a:ln>
        </p:spPr>
        <p:style>
          <a:lnRef idx="1">
            <a:schemeClr val="accent1"/>
          </a:lnRef>
          <a:fillRef idx="0">
            <a:schemeClr val="accent1"/>
          </a:fillRef>
          <a:effectRef idx="0">
            <a:schemeClr val="accent1"/>
          </a:effectRef>
          <a:fontRef idx="minor">
            <a:schemeClr val="tx1"/>
          </a:fontRef>
        </p:style>
      </p:cxnSp>
      <p:sp>
        <p:nvSpPr>
          <p:cNvPr id="6" name="Text Placeholder"/>
          <p:cNvSpPr>
            <a:spLocks noGrp="1"/>
          </p:cNvSpPr>
          <p:nvPr>
            <p:ph type="body" sz="quarter" idx="11" hasCustomPrompt="1"/>
          </p:nvPr>
        </p:nvSpPr>
        <p:spPr>
          <a:xfrm>
            <a:off x="4354919" y="2343576"/>
            <a:ext cx="7246579" cy="2067983"/>
          </a:xfrm>
        </p:spPr>
        <p:txBody>
          <a:bodyPr anchor="ctr">
            <a:normAutofit/>
          </a:bodyPr>
          <a:lstStyle>
            <a:lvl1pPr marL="58738" indent="-58738">
              <a:spcBef>
                <a:spcPts val="1600"/>
              </a:spcBef>
              <a:buClr>
                <a:schemeClr val="accent2"/>
              </a:buClr>
              <a:buSzPct val="25000"/>
              <a:buFont typeface="Myriad Pro Light" panose="020B0403030403020204" pitchFamily="34" charset="0"/>
              <a:buChar char=" "/>
              <a:defRPr sz="3200" b="0" baseline="0">
                <a:latin typeface="+mn-lt"/>
                <a:cs typeface="Myriad Pro" panose="020B0503030403020204" pitchFamily="34" charset="0"/>
              </a:defRPr>
            </a:lvl1pPr>
            <a:lvl2pPr marL="58738" indent="-58738">
              <a:spcBef>
                <a:spcPts val="0"/>
              </a:spcBef>
              <a:buClr>
                <a:schemeClr val="accent2"/>
              </a:buClr>
              <a:buSzPct val="25000"/>
              <a:buFont typeface="Myriad Pro Light" panose="020B0403030403020204" pitchFamily="34" charset="0"/>
              <a:buChar char=" "/>
              <a:defRPr sz="2400" baseline="0">
                <a:solidFill>
                  <a:schemeClr val="accent2"/>
                </a:solidFill>
                <a:latin typeface="+mn-lt"/>
              </a:defRPr>
            </a:lvl2pPr>
            <a:lvl3pPr marL="58738" indent="-58738">
              <a:spcBef>
                <a:spcPts val="0"/>
              </a:spcBef>
              <a:buClr>
                <a:schemeClr val="bg1"/>
              </a:buClr>
              <a:buSzPct val="25000"/>
              <a:buFont typeface="Myriad Pro" panose="020B0503030403020204" pitchFamily="34" charset="0"/>
              <a:buChar char=" "/>
              <a:defRPr baseline="0">
                <a:solidFill>
                  <a:schemeClr val="tx1"/>
                </a:solidFill>
                <a:latin typeface="Myriad Pro Light" panose="020B0403030403020204" pitchFamily="34" charset="0"/>
              </a:defRPr>
            </a:lvl3pPr>
          </a:lstStyle>
          <a:p>
            <a:pPr lvl="0"/>
            <a:r>
              <a:rPr lang="en-US" dirty="0" smtClean="0"/>
              <a:t>Click to edit text</a:t>
            </a:r>
          </a:p>
          <a:p>
            <a:pPr lvl="1"/>
            <a:r>
              <a:rPr lang="en-US" dirty="0" smtClean="0"/>
              <a:t>Second level</a:t>
            </a:r>
          </a:p>
        </p:txBody>
      </p:sp>
      <p:sp>
        <p:nvSpPr>
          <p:cNvPr id="7" name="Title"/>
          <p:cNvSpPr>
            <a:spLocks noGrp="1"/>
          </p:cNvSpPr>
          <p:nvPr>
            <p:ph type="title" hasCustomPrompt="1"/>
          </p:nvPr>
        </p:nvSpPr>
        <p:spPr>
          <a:xfrm>
            <a:off x="582083" y="2360647"/>
            <a:ext cx="3171639" cy="2033843"/>
          </a:xfrm>
        </p:spPr>
        <p:txBody>
          <a:bodyPr rIns="36576" anchor="ctr">
            <a:normAutofit/>
          </a:bodyPr>
          <a:lstStyle>
            <a:lvl1pPr algn="r">
              <a:defRPr sz="4000" baseline="0">
                <a:solidFill>
                  <a:schemeClr val="accent2"/>
                </a:solidFill>
                <a:latin typeface="+mj-lt"/>
              </a:defRPr>
            </a:lvl1pPr>
          </a:lstStyle>
          <a:p>
            <a:r>
              <a:rPr lang="en-US" dirty="0" smtClean="0"/>
              <a:t>Click to Edit Title</a:t>
            </a:r>
            <a:endParaRPr lang="en-US" dirty="0"/>
          </a:p>
        </p:txBody>
      </p:sp>
    </p:spTree>
    <p:extLst>
      <p:ext uri="{BB962C8B-B14F-4D97-AF65-F5344CB8AC3E}">
        <p14:creationId xmlns:p14="http://schemas.microsoft.com/office/powerpoint/2010/main" val="13819007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7" name="Picture Placeholder"/>
          <p:cNvSpPr>
            <a:spLocks noGrp="1"/>
          </p:cNvSpPr>
          <p:nvPr>
            <p:ph type="pic" sz="quarter" idx="13" hasCustomPrompt="1"/>
          </p:nvPr>
        </p:nvSpPr>
        <p:spPr>
          <a:xfrm>
            <a:off x="0" y="0"/>
            <a:ext cx="12192000" cy="6858000"/>
          </a:xfrm>
        </p:spPr>
        <p:txBody>
          <a:bodyPr anchor="ctr"/>
          <a:lstStyle>
            <a:lvl1pPr marL="0" indent="0" algn="ctr">
              <a:buNone/>
              <a:defRPr sz="2400">
                <a:solidFill>
                  <a:schemeClr val="tx1"/>
                </a:solidFill>
              </a:defRPr>
            </a:lvl1pPr>
          </a:lstStyle>
          <a:p>
            <a:r>
              <a:rPr lang="en-US" dirty="0" smtClean="0"/>
              <a:t>Drag picture to placeholder or click icon to add a full page graphic</a:t>
            </a:r>
            <a:endParaRPr lang="en-US" dirty="0"/>
          </a:p>
        </p:txBody>
      </p:sp>
    </p:spTree>
    <p:extLst>
      <p:ext uri="{BB962C8B-B14F-4D97-AF65-F5344CB8AC3E}">
        <p14:creationId xmlns:p14="http://schemas.microsoft.com/office/powerpoint/2010/main" val="7080700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ation ">
    <p:spTree>
      <p:nvGrpSpPr>
        <p:cNvPr id="1" name=""/>
        <p:cNvGrpSpPr/>
        <p:nvPr/>
      </p:nvGrpSpPr>
      <p:grpSpPr>
        <a:xfrm>
          <a:off x="0" y="0"/>
          <a:ext cx="0" cy="0"/>
          <a:chOff x="0" y="0"/>
          <a:chExt cx="0" cy="0"/>
        </a:xfrm>
      </p:grpSpPr>
      <p:sp>
        <p:nvSpPr>
          <p:cNvPr id="5" name="TextBox 4"/>
          <p:cNvSpPr txBox="1"/>
          <p:nvPr userDrawn="1"/>
        </p:nvSpPr>
        <p:spPr>
          <a:xfrm>
            <a:off x="81681" y="487266"/>
            <a:ext cx="2168031" cy="3770135"/>
          </a:xfrm>
          <a:prstGeom prst="rect">
            <a:avLst/>
          </a:prstGeom>
          <a:noFill/>
        </p:spPr>
        <p:txBody>
          <a:bodyPr wrap="square" rtlCol="0">
            <a:spAutoFit/>
          </a:bodyPr>
          <a:lstStyle/>
          <a:p>
            <a:pPr defTabSz="586116"/>
            <a:r>
              <a:rPr lang="en-US" sz="23899" dirty="0">
                <a:solidFill>
                  <a:srgbClr val="FFFFFF"/>
                </a:solidFill>
              </a:rPr>
              <a:t>“</a:t>
            </a:r>
          </a:p>
        </p:txBody>
      </p:sp>
      <p:sp>
        <p:nvSpPr>
          <p:cNvPr id="8" name="Title 1"/>
          <p:cNvSpPr>
            <a:spLocks noGrp="1"/>
          </p:cNvSpPr>
          <p:nvPr>
            <p:ph type="title" hasCustomPrompt="1"/>
          </p:nvPr>
        </p:nvSpPr>
        <p:spPr>
          <a:xfrm>
            <a:off x="1556392" y="1522163"/>
            <a:ext cx="9079216" cy="2987749"/>
          </a:xfrm>
        </p:spPr>
        <p:txBody>
          <a:bodyPr lIns="45720" rIns="45720">
            <a:normAutofit/>
          </a:bodyPr>
          <a:lstStyle>
            <a:lvl1pPr algn="l">
              <a:lnSpc>
                <a:spcPct val="110000"/>
              </a:lnSpc>
              <a:defRPr sz="4200">
                <a:solidFill>
                  <a:schemeClr val="tx1"/>
                </a:solidFill>
                <a:latin typeface="Myriad Pro" panose="020B0503030403020204" pitchFamily="34" charset="0"/>
              </a:defRPr>
            </a:lvl1pPr>
          </a:lstStyle>
          <a:p>
            <a:r>
              <a:rPr lang="en-US" dirty="0" smtClean="0">
                <a:latin typeface="Myriad Pro" panose="020B0503030403020204" pitchFamily="34" charset="0"/>
              </a:rPr>
              <a:t>Click to add quote.</a:t>
            </a:r>
            <a:endParaRPr lang="en-US" dirty="0">
              <a:latin typeface="Myriad Pro" panose="020B0503030403020204" pitchFamily="34" charset="0"/>
            </a:endParaRPr>
          </a:p>
        </p:txBody>
      </p:sp>
      <p:sp>
        <p:nvSpPr>
          <p:cNvPr id="9" name="Text Placeholder 2"/>
          <p:cNvSpPr>
            <a:spLocks noGrp="1"/>
          </p:cNvSpPr>
          <p:nvPr>
            <p:ph type="body" sz="quarter" idx="10"/>
          </p:nvPr>
        </p:nvSpPr>
        <p:spPr>
          <a:xfrm>
            <a:off x="1556393" y="5038603"/>
            <a:ext cx="8187708" cy="771896"/>
          </a:xfrm>
        </p:spPr>
        <p:txBody>
          <a:bodyPr lIns="45720" tIns="45720" rIns="45720" bIns="45720" anchor="ctr">
            <a:normAutofit/>
          </a:bodyPr>
          <a:lstStyle>
            <a:lvl1pPr marL="457189" indent="-457189" algn="r">
              <a:buClr>
                <a:schemeClr val="accent2"/>
              </a:buClr>
              <a:buFont typeface="Myriad Pro Light" panose="020B0403030403020204" pitchFamily="34" charset="0"/>
              <a:buChar char=""/>
              <a:defRPr sz="3733">
                <a:solidFill>
                  <a:schemeClr val="accent2"/>
                </a:solidFill>
                <a:latin typeface="Myriad Pro" panose="020B0503030403020204" pitchFamily="34" charset="0"/>
              </a:defRPr>
            </a:lvl1pPr>
          </a:lstStyle>
          <a:p>
            <a:pPr lvl="0"/>
            <a:r>
              <a:rPr lang="en-US" sz="3200" smtClean="0">
                <a:solidFill>
                  <a:schemeClr val="accent2"/>
                </a:solidFill>
              </a:rPr>
              <a:t>Click to edit Master text styles</a:t>
            </a:r>
          </a:p>
        </p:txBody>
      </p:sp>
      <p:pic>
        <p:nvPicPr>
          <p:cNvPr id="2" name="Picture 1" descr="Quotation_L.ai"/>
          <p:cNvPicPr>
            <a:picLocks noChangeAspect="1"/>
          </p:cNvPicPr>
          <p:nvPr userDrawn="1"/>
        </p:nvPicPr>
        <p:blipFill>
          <a:blip r:embed="rId2" cstate="print">
            <a:alphaModFix amt="12000"/>
            <a:extLst>
              <a:ext uri="{28A0092B-C50C-407E-A947-70E740481C1C}">
                <a14:useLocalDpi xmlns:a14="http://schemas.microsoft.com/office/drawing/2010/main" val="0"/>
              </a:ext>
            </a:extLst>
          </a:blip>
          <a:stretch>
            <a:fillRect/>
          </a:stretch>
        </p:blipFill>
        <p:spPr>
          <a:xfrm>
            <a:off x="620581" y="607485"/>
            <a:ext cx="1509460" cy="1310295"/>
          </a:xfrm>
          <a:prstGeom prst="rect">
            <a:avLst/>
          </a:prstGeom>
        </p:spPr>
      </p:pic>
      <p:pic>
        <p:nvPicPr>
          <p:cNvPr id="12" name="Picture 11"/>
          <p:cNvPicPr>
            <a:picLocks noChangeAspect="1"/>
          </p:cNvPicPr>
          <p:nvPr userDrawn="1"/>
        </p:nvPicPr>
        <p:blipFill>
          <a:blip r:embed="rId3" cstate="print">
            <a:alphaModFix amt="12000"/>
            <a:extLst>
              <a:ext uri="{28A0092B-C50C-407E-A947-70E740481C1C}">
                <a14:useLocalDpi xmlns:a14="http://schemas.microsoft.com/office/drawing/2010/main" val="0"/>
              </a:ext>
            </a:extLst>
          </a:blip>
          <a:stretch>
            <a:fillRect/>
          </a:stretch>
        </p:blipFill>
        <p:spPr>
          <a:xfrm>
            <a:off x="10072941" y="4537121"/>
            <a:ext cx="1509459" cy="1310295"/>
          </a:xfrm>
          <a:prstGeom prst="rect">
            <a:avLst/>
          </a:prstGeom>
        </p:spPr>
      </p:pic>
    </p:spTree>
    <p:extLst>
      <p:ext uri="{BB962C8B-B14F-4D97-AF65-F5344CB8AC3E}">
        <p14:creationId xmlns:p14="http://schemas.microsoft.com/office/powerpoint/2010/main" val="10327155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finition">
    <p:spTree>
      <p:nvGrpSpPr>
        <p:cNvPr id="1" name=""/>
        <p:cNvGrpSpPr/>
        <p:nvPr/>
      </p:nvGrpSpPr>
      <p:grpSpPr>
        <a:xfrm>
          <a:off x="0" y="0"/>
          <a:ext cx="0" cy="0"/>
          <a:chOff x="0" y="0"/>
          <a:chExt cx="0" cy="0"/>
        </a:xfrm>
      </p:grpSpPr>
      <p:sp>
        <p:nvSpPr>
          <p:cNvPr id="3" name="Text Placeholder 4"/>
          <p:cNvSpPr>
            <a:spLocks noGrp="1"/>
          </p:cNvSpPr>
          <p:nvPr>
            <p:ph type="body" sz="quarter" idx="10" hasCustomPrompt="1"/>
          </p:nvPr>
        </p:nvSpPr>
        <p:spPr>
          <a:xfrm>
            <a:off x="2143896" y="1997817"/>
            <a:ext cx="7903633" cy="578417"/>
          </a:xfrm>
          <a:ln>
            <a:noFill/>
          </a:ln>
        </p:spPr>
        <p:txBody>
          <a:bodyPr>
            <a:noAutofit/>
          </a:bodyPr>
          <a:lstStyle>
            <a:lvl1pPr marL="0" indent="0">
              <a:buNone/>
              <a:defRPr lang="en-US" sz="3600" b="0" kern="1200" baseline="0" dirty="0">
                <a:solidFill>
                  <a:schemeClr val="accent4"/>
                </a:solidFill>
                <a:latin typeface="Myriad Pro" panose="020B0503030403020204" pitchFamily="34" charset="0"/>
                <a:ea typeface="Tahoma" pitchFamily="34" charset="0"/>
                <a:cs typeface="Tahoma" pitchFamily="34" charset="0"/>
              </a:defRPr>
            </a:lvl1pPr>
          </a:lstStyle>
          <a:p>
            <a:pPr lvl="0"/>
            <a:r>
              <a:rPr lang="en-US" dirty="0" smtClean="0"/>
              <a:t>Word to Define – </a:t>
            </a:r>
            <a:endParaRPr lang="en-US" dirty="0"/>
          </a:p>
        </p:txBody>
      </p:sp>
      <p:sp>
        <p:nvSpPr>
          <p:cNvPr id="4" name="Text Placeholder 6"/>
          <p:cNvSpPr>
            <a:spLocks noGrp="1"/>
          </p:cNvSpPr>
          <p:nvPr>
            <p:ph type="body" sz="quarter" idx="11" hasCustomPrompt="1"/>
          </p:nvPr>
        </p:nvSpPr>
        <p:spPr>
          <a:xfrm>
            <a:off x="2143895" y="2646867"/>
            <a:ext cx="7904212" cy="2175172"/>
          </a:xfrm>
        </p:spPr>
        <p:txBody>
          <a:bodyPr>
            <a:normAutofit/>
          </a:bodyPr>
          <a:lstStyle>
            <a:lvl1pPr marL="0" indent="0">
              <a:buNone/>
              <a:defRPr lang="en-US" sz="2800" kern="1200" dirty="0" smtClean="0">
                <a:solidFill>
                  <a:schemeClr val="tx1"/>
                </a:solidFill>
                <a:latin typeface="Myriad Pro" panose="020B0503030403020204" pitchFamily="34" charset="0"/>
                <a:ea typeface="Tahoma" pitchFamily="34" charset="0"/>
                <a:cs typeface="Tahoma" pitchFamily="34" charset="0"/>
              </a:defRPr>
            </a:lvl1pPr>
            <a:lvl2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2pPr>
            <a:lvl3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3pPr>
            <a:lvl4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4pPr>
            <a:lvl5pPr>
              <a:defRPr lang="en-US" sz="2800" kern="1200" dirty="0">
                <a:solidFill>
                  <a:schemeClr val="tx1">
                    <a:lumMod val="65000"/>
                    <a:lumOff val="35000"/>
                  </a:schemeClr>
                </a:solidFill>
                <a:latin typeface="Tahoma" pitchFamily="34" charset="0"/>
                <a:ea typeface="Tahoma" pitchFamily="34" charset="0"/>
                <a:cs typeface="Tahoma" pitchFamily="34" charset="0"/>
              </a:defRPr>
            </a:lvl5pPr>
          </a:lstStyle>
          <a:p>
            <a:pPr lvl="0"/>
            <a:r>
              <a:rPr lang="en-US" dirty="0" smtClean="0"/>
              <a:t>Click to edit definition.</a:t>
            </a:r>
            <a:endParaRPr lang="en-US" dirty="0"/>
          </a:p>
        </p:txBody>
      </p:sp>
    </p:spTree>
    <p:extLst>
      <p:ext uri="{BB962C8B-B14F-4D97-AF65-F5344CB8AC3E}">
        <p14:creationId xmlns:p14="http://schemas.microsoft.com/office/powerpoint/2010/main" val="25842378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2_Blan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rtlCol="0"/>
          <a:lstStyle>
            <a:lvl1pPr>
              <a:defRPr/>
            </a:lvl1pPr>
          </a:lstStyle>
          <a:p>
            <a:r>
              <a:rPr lang="en-US" dirty="0" smtClean="0"/>
              <a:t>Click to Edit Master Title Style</a:t>
            </a:r>
            <a:endParaRPr lang="en-US" dirty="0"/>
          </a:p>
        </p:txBody>
      </p:sp>
    </p:spTree>
    <p:extLst>
      <p:ext uri="{BB962C8B-B14F-4D97-AF65-F5344CB8AC3E}">
        <p14:creationId xmlns:p14="http://schemas.microsoft.com/office/powerpoint/2010/main" val="11099418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rtlCol="0"/>
          <a:lstStyle>
            <a:lvl1pPr>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580367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cxnSp>
        <p:nvCxnSpPr>
          <p:cNvPr id="8" name="Bottom Line"/>
          <p:cNvCxnSpPr/>
          <p:nvPr userDrawn="1"/>
        </p:nvCxnSpPr>
        <p:spPr>
          <a:xfrm>
            <a:off x="622710" y="5507951"/>
            <a:ext cx="10968431" cy="0"/>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5" name="Section Subtitle"/>
          <p:cNvSpPr>
            <a:spLocks noGrp="1"/>
          </p:cNvSpPr>
          <p:nvPr>
            <p:ph type="body" sz="quarter" idx="11" hasCustomPrompt="1"/>
          </p:nvPr>
        </p:nvSpPr>
        <p:spPr>
          <a:xfrm>
            <a:off x="622710" y="3525521"/>
            <a:ext cx="10968431" cy="1311460"/>
          </a:xfrm>
        </p:spPr>
        <p:txBody>
          <a:bodyPr anchor="t"/>
          <a:lstStyle>
            <a:lvl1pPr marL="0" indent="0" algn="ctr">
              <a:buFontTx/>
              <a:buNone/>
              <a:defRPr sz="3200">
                <a:solidFill>
                  <a:schemeClr val="accent1"/>
                </a:solidFill>
                <a:latin typeface="Myriad Pro" panose="020B0503030403020204" pitchFamily="34" charset="0"/>
              </a:defRPr>
            </a:lvl1pPr>
            <a:lvl2pPr marL="297129" indent="0" algn="ctr">
              <a:buFontTx/>
              <a:buNone/>
              <a:defRPr>
                <a:solidFill>
                  <a:schemeClr val="tx1">
                    <a:lumMod val="50000"/>
                    <a:lumOff val="50000"/>
                  </a:schemeClr>
                </a:solidFill>
              </a:defRPr>
            </a:lvl2pPr>
            <a:lvl3pPr marL="596289" indent="0" algn="ctr">
              <a:buFontTx/>
              <a:buNone/>
              <a:defRPr>
                <a:solidFill>
                  <a:schemeClr val="tx1">
                    <a:lumMod val="50000"/>
                    <a:lumOff val="50000"/>
                  </a:schemeClr>
                </a:solidFill>
              </a:defRPr>
            </a:lvl3pPr>
            <a:lvl4pPr marL="883245" indent="0" algn="ctr">
              <a:buFontTx/>
              <a:buNone/>
              <a:defRPr>
                <a:solidFill>
                  <a:schemeClr val="tx1">
                    <a:lumMod val="50000"/>
                    <a:lumOff val="50000"/>
                  </a:schemeClr>
                </a:solidFill>
              </a:defRPr>
            </a:lvl4pPr>
            <a:lvl5pPr marL="1096931" indent="0" algn="ctr">
              <a:buFontTx/>
              <a:buNone/>
              <a:defRPr>
                <a:solidFill>
                  <a:schemeClr val="tx1">
                    <a:lumMod val="50000"/>
                    <a:lumOff val="50000"/>
                  </a:schemeClr>
                </a:solidFill>
              </a:defRPr>
            </a:lvl5pPr>
          </a:lstStyle>
          <a:p>
            <a:pPr lvl="0"/>
            <a:r>
              <a:rPr lang="en-US" dirty="0" smtClean="0"/>
              <a:t>Click to Add Subtitle</a:t>
            </a:r>
          </a:p>
        </p:txBody>
      </p:sp>
      <p:sp>
        <p:nvSpPr>
          <p:cNvPr id="12" name="Section Title"/>
          <p:cNvSpPr>
            <a:spLocks noGrp="1"/>
          </p:cNvSpPr>
          <p:nvPr>
            <p:ph type="body" sz="quarter" idx="10" hasCustomPrompt="1"/>
          </p:nvPr>
        </p:nvSpPr>
        <p:spPr>
          <a:xfrm>
            <a:off x="622710" y="1641764"/>
            <a:ext cx="10968431" cy="1661776"/>
          </a:xfrm>
        </p:spPr>
        <p:txBody>
          <a:bodyPr anchor="b"/>
          <a:lstStyle>
            <a:lvl1pPr marL="0" indent="0" algn="ctr">
              <a:buFontTx/>
              <a:buNone/>
              <a:defRPr sz="4400">
                <a:solidFill>
                  <a:schemeClr val="tx1"/>
                </a:solidFill>
                <a:latin typeface="+mj-lt"/>
              </a:defRPr>
            </a:lvl1pPr>
            <a:lvl2pPr marL="297129" indent="0" algn="ctr">
              <a:buFontTx/>
              <a:buNone/>
              <a:defRPr>
                <a:solidFill>
                  <a:schemeClr val="tx1">
                    <a:lumMod val="50000"/>
                    <a:lumOff val="50000"/>
                  </a:schemeClr>
                </a:solidFill>
              </a:defRPr>
            </a:lvl2pPr>
            <a:lvl3pPr marL="596289" indent="0" algn="ctr">
              <a:buFontTx/>
              <a:buNone/>
              <a:defRPr>
                <a:solidFill>
                  <a:schemeClr val="tx1">
                    <a:lumMod val="50000"/>
                    <a:lumOff val="50000"/>
                  </a:schemeClr>
                </a:solidFill>
              </a:defRPr>
            </a:lvl3pPr>
            <a:lvl4pPr marL="883245" indent="0" algn="ctr">
              <a:buFontTx/>
              <a:buNone/>
              <a:defRPr>
                <a:solidFill>
                  <a:schemeClr val="tx1">
                    <a:lumMod val="50000"/>
                    <a:lumOff val="50000"/>
                  </a:schemeClr>
                </a:solidFill>
              </a:defRPr>
            </a:lvl4pPr>
            <a:lvl5pPr marL="1096931" indent="0" algn="ctr">
              <a:buFontTx/>
              <a:buNone/>
              <a:defRPr>
                <a:solidFill>
                  <a:schemeClr val="tx1">
                    <a:lumMod val="50000"/>
                    <a:lumOff val="50000"/>
                  </a:schemeClr>
                </a:solidFill>
              </a:defRPr>
            </a:lvl5pPr>
          </a:lstStyle>
          <a:p>
            <a:pPr lvl="0"/>
            <a:r>
              <a:rPr lang="en-US" dirty="0" smtClean="0"/>
              <a:t>Click to Edit Slide Title in </a:t>
            </a:r>
            <a:r>
              <a:rPr lang="en-US" dirty="0" err="1" smtClean="0"/>
              <a:t>Titlecase</a:t>
            </a:r>
            <a:endParaRPr lang="en-US" dirty="0"/>
          </a:p>
        </p:txBody>
      </p:sp>
      <p:cxnSp>
        <p:nvCxnSpPr>
          <p:cNvPr id="14" name="Top Line"/>
          <p:cNvCxnSpPr/>
          <p:nvPr userDrawn="1"/>
        </p:nvCxnSpPr>
        <p:spPr>
          <a:xfrm>
            <a:off x="622710" y="1054484"/>
            <a:ext cx="10968431" cy="0"/>
          </a:xfrm>
          <a:prstGeom prst="line">
            <a:avLst/>
          </a:prstGeom>
          <a:ln w="6350"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84726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Content"/>
          <p:cNvSpPr>
            <a:spLocks noGrp="1"/>
          </p:cNvSpPr>
          <p:nvPr>
            <p:ph sz="quarter" idx="13" hasCustomPrompt="1"/>
          </p:nvPr>
        </p:nvSpPr>
        <p:spPr>
          <a:xfrm>
            <a:off x="616858" y="1775479"/>
            <a:ext cx="10984445" cy="4230307"/>
          </a:xfrm>
        </p:spPr>
        <p:txBody>
          <a:bodyPr>
            <a:normAutofit/>
          </a:bodyPr>
          <a:lstStyle>
            <a:lvl1pPr marL="297129" indent="-297129">
              <a:buClr>
                <a:schemeClr val="accent1"/>
              </a:buClr>
              <a:buSzPct val="70000"/>
              <a:buFont typeface="Wingdings" charset="2"/>
              <a:buChar char="§"/>
              <a:defRPr sz="2600" b="0" i="0" baseline="0">
                <a:solidFill>
                  <a:schemeClr val="tx1"/>
                </a:solidFill>
                <a:latin typeface="+mn-lt"/>
              </a:defRPr>
            </a:lvl1pPr>
            <a:lvl2pPr marL="586116" indent="-288987">
              <a:buClr>
                <a:schemeClr val="bg1">
                  <a:lumMod val="65000"/>
                </a:schemeClr>
              </a:buClr>
              <a:buSzPct val="70000"/>
              <a:buFont typeface="Lucida Grande"/>
              <a:buChar char="-"/>
              <a:defRPr sz="2400" b="0" i="0" baseline="0">
                <a:solidFill>
                  <a:schemeClr val="tx1"/>
                </a:solidFill>
                <a:latin typeface="+mn-lt"/>
              </a:defRPr>
            </a:lvl2pPr>
            <a:lvl3pPr marL="883243" indent="-286954">
              <a:buClr>
                <a:schemeClr val="bg1">
                  <a:lumMod val="85000"/>
                </a:schemeClr>
              </a:buClr>
              <a:buSzPct val="70000"/>
              <a:buFont typeface="Lucida Grande"/>
              <a:buChar char="•"/>
              <a:defRPr sz="2200" b="0" i="0" baseline="0">
                <a:solidFill>
                  <a:schemeClr val="tx1"/>
                </a:solidFill>
                <a:latin typeface="+mn-lt"/>
              </a:defRPr>
            </a:lvl3pPr>
            <a:lvl4pPr marL="1096934" indent="-213689">
              <a:buClr>
                <a:schemeClr val="bg1">
                  <a:lumMod val="85000"/>
                </a:schemeClr>
              </a:buClr>
              <a:buSzPct val="70000"/>
              <a:buFont typeface="Wingdings" panose="05000000000000000000" pitchFamily="2" charset="2"/>
              <a:buChar char="§"/>
              <a:defRPr sz="2000" b="0" i="0" baseline="0">
                <a:solidFill>
                  <a:schemeClr val="tx1"/>
                </a:solidFill>
                <a:latin typeface="+mn-lt"/>
                <a:cs typeface="Arial"/>
              </a:defRPr>
            </a:lvl4pPr>
            <a:lvl5pPr marL="1176303" indent="-297129">
              <a:buClrTx/>
              <a:defRPr sz="2133">
                <a:latin typeface="Arial"/>
                <a:cs typeface="Arial"/>
              </a:defRPr>
            </a:lvl5pPr>
          </a:lstStyle>
          <a:p>
            <a:pPr lvl="0"/>
            <a:r>
              <a:rPr lang="en-US" dirty="0" smtClean="0"/>
              <a:t>Click to edit text or click the image icon to add a graphic</a:t>
            </a:r>
          </a:p>
          <a:p>
            <a:pPr lvl="1"/>
            <a:r>
              <a:rPr lang="en-US" dirty="0" smtClean="0"/>
              <a:t>Second level</a:t>
            </a:r>
          </a:p>
          <a:p>
            <a:pPr lvl="2"/>
            <a:r>
              <a:rPr lang="en-US" dirty="0" smtClean="0"/>
              <a:t>Third level</a:t>
            </a:r>
          </a:p>
          <a:p>
            <a:pPr lvl="3"/>
            <a:r>
              <a:rPr lang="en-US" dirty="0" smtClean="0"/>
              <a:t>Fourth level</a:t>
            </a:r>
          </a:p>
        </p:txBody>
      </p:sp>
      <p:sp>
        <p:nvSpPr>
          <p:cNvPr id="14" name="Title"/>
          <p:cNvSpPr>
            <a:spLocks noGrp="1"/>
          </p:cNvSpPr>
          <p:nvPr>
            <p:ph type="title" hasCustomPrompt="1"/>
          </p:nvPr>
        </p:nvSpPr>
        <p:spPr>
          <a:xfrm>
            <a:off x="617569" y="187202"/>
            <a:ext cx="10979183" cy="1570983"/>
          </a:xfrm>
          <a:prstGeom prst="rect">
            <a:avLst/>
          </a:prstGeom>
        </p:spPr>
        <p:txBody>
          <a:bodyPr vert="horz" lIns="0" tIns="43960" rIns="87919" bIns="43960" rtlCol="0" anchor="ctr" anchorCtr="0">
            <a:noAutofit/>
          </a:bodyPr>
          <a:lstStyle>
            <a:lvl1pPr>
              <a:defRPr>
                <a:latin typeface="+mj-lt"/>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4293261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Subtitle w/Image">
    <p:spTree>
      <p:nvGrpSpPr>
        <p:cNvPr id="1" name=""/>
        <p:cNvGrpSpPr/>
        <p:nvPr/>
      </p:nvGrpSpPr>
      <p:grpSpPr>
        <a:xfrm>
          <a:off x="0" y="0"/>
          <a:ext cx="0" cy="0"/>
          <a:chOff x="0" y="0"/>
          <a:chExt cx="0" cy="0"/>
        </a:xfrm>
      </p:grpSpPr>
      <p:sp>
        <p:nvSpPr>
          <p:cNvPr id="26" name="Title"/>
          <p:cNvSpPr>
            <a:spLocks noGrp="1"/>
          </p:cNvSpPr>
          <p:nvPr>
            <p:ph type="title" hasCustomPrompt="1"/>
          </p:nvPr>
        </p:nvSpPr>
        <p:spPr>
          <a:xfrm>
            <a:off x="624410" y="514676"/>
            <a:ext cx="10966869" cy="899088"/>
          </a:xfrm>
          <a:prstGeom prst="rect">
            <a:avLst/>
          </a:prstGeom>
        </p:spPr>
        <p:txBody>
          <a:bodyPr vert="horz" lIns="0" tIns="43960" rIns="87919" bIns="43960" rtlCol="0" anchor="ctr" anchorCtr="0">
            <a:noAutofit/>
          </a:bodyPr>
          <a:lstStyle>
            <a:lvl1pPr>
              <a:defRPr>
                <a:solidFill>
                  <a:schemeClr val="tx1"/>
                </a:solidFill>
                <a:latin typeface="+mj-lt"/>
              </a:defRPr>
            </a:lvl1pPr>
          </a:lstStyle>
          <a:p>
            <a:r>
              <a:rPr lang="en-US" dirty="0" smtClean="0"/>
              <a:t>Click to Edit Slide Title in </a:t>
            </a:r>
            <a:r>
              <a:rPr lang="en-US" dirty="0" err="1" smtClean="0"/>
              <a:t>Titlecase</a:t>
            </a:r>
            <a:endParaRPr lang="en-US" dirty="0"/>
          </a:p>
        </p:txBody>
      </p:sp>
      <p:sp>
        <p:nvSpPr>
          <p:cNvPr id="3" name="Content"/>
          <p:cNvSpPr>
            <a:spLocks noGrp="1"/>
          </p:cNvSpPr>
          <p:nvPr>
            <p:ph sz="quarter" idx="16" hasCustomPrompt="1"/>
          </p:nvPr>
        </p:nvSpPr>
        <p:spPr>
          <a:xfrm>
            <a:off x="609600" y="2687743"/>
            <a:ext cx="10972800" cy="3324403"/>
          </a:xfrm>
        </p:spPr>
        <p:txBody>
          <a:bodyPr anchor="ctr">
            <a:normAutofit/>
          </a:bodyPr>
          <a:lstStyle>
            <a:lvl1pPr marL="0" indent="0" algn="ctr">
              <a:buNone/>
              <a:defRPr sz="2400">
                <a:latin typeface="Myriad Pro" panose="020B0503030403020204" pitchFamily="34" charset="0"/>
              </a:defRPr>
            </a:lvl1pPr>
          </a:lstStyle>
          <a:p>
            <a:r>
              <a:rPr lang="en-US" dirty="0" smtClean="0"/>
              <a:t>Drag picture to placeholder or click icon to add a graphic</a:t>
            </a:r>
            <a:endParaRPr lang="en-US" dirty="0"/>
          </a:p>
        </p:txBody>
      </p:sp>
      <p:sp>
        <p:nvSpPr>
          <p:cNvPr id="25" name="Subtitle"/>
          <p:cNvSpPr>
            <a:spLocks noGrp="1"/>
          </p:cNvSpPr>
          <p:nvPr>
            <p:ph type="body" sz="quarter" idx="11" hasCustomPrompt="1"/>
          </p:nvPr>
        </p:nvSpPr>
        <p:spPr>
          <a:xfrm>
            <a:off x="609600" y="1628406"/>
            <a:ext cx="10972800" cy="862452"/>
          </a:xfrm>
        </p:spPr>
        <p:txBody>
          <a:bodyPr anchor="ctr"/>
          <a:lstStyle>
            <a:lvl1pPr marL="0" indent="0" algn="ctr">
              <a:buFontTx/>
              <a:buNone/>
              <a:defRPr sz="3200" baseline="0">
                <a:solidFill>
                  <a:schemeClr val="accent1"/>
                </a:solidFill>
                <a:latin typeface="Myriad Pro" panose="020B0503030403020204" pitchFamily="34" charset="0"/>
              </a:defRPr>
            </a:lvl1pPr>
            <a:lvl2pPr marL="297129" indent="0" algn="ctr">
              <a:buFontTx/>
              <a:buNone/>
              <a:defRPr>
                <a:solidFill>
                  <a:schemeClr val="tx1">
                    <a:lumMod val="50000"/>
                    <a:lumOff val="50000"/>
                  </a:schemeClr>
                </a:solidFill>
              </a:defRPr>
            </a:lvl2pPr>
            <a:lvl3pPr marL="596289" indent="0" algn="ctr">
              <a:buFontTx/>
              <a:buNone/>
              <a:defRPr>
                <a:solidFill>
                  <a:schemeClr val="tx1">
                    <a:lumMod val="50000"/>
                    <a:lumOff val="50000"/>
                  </a:schemeClr>
                </a:solidFill>
              </a:defRPr>
            </a:lvl3pPr>
            <a:lvl4pPr marL="883245" indent="0" algn="ctr">
              <a:buFontTx/>
              <a:buNone/>
              <a:defRPr>
                <a:solidFill>
                  <a:schemeClr val="tx1">
                    <a:lumMod val="50000"/>
                    <a:lumOff val="50000"/>
                  </a:schemeClr>
                </a:solidFill>
              </a:defRPr>
            </a:lvl4pPr>
            <a:lvl5pPr marL="1096931" indent="0" algn="ctr">
              <a:buFontTx/>
              <a:buNone/>
              <a:defRPr>
                <a:solidFill>
                  <a:schemeClr val="tx1">
                    <a:lumMod val="50000"/>
                    <a:lumOff val="50000"/>
                  </a:schemeClr>
                </a:solidFill>
              </a:defRPr>
            </a:lvl5pPr>
          </a:lstStyle>
          <a:p>
            <a:pPr lvl="0"/>
            <a:r>
              <a:rPr lang="en-US" dirty="0" smtClean="0"/>
              <a:t>Click to Add Subtitle</a:t>
            </a:r>
            <a:endParaRPr lang="en-US" dirty="0"/>
          </a:p>
        </p:txBody>
      </p:sp>
    </p:spTree>
    <p:extLst>
      <p:ext uri="{BB962C8B-B14F-4D97-AF65-F5344CB8AC3E}">
        <p14:creationId xmlns:p14="http://schemas.microsoft.com/office/powerpoint/2010/main" val="19958622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4" name="Title Placeholder 1"/>
          <p:cNvSpPr>
            <a:spLocks noGrp="1"/>
          </p:cNvSpPr>
          <p:nvPr>
            <p:ph type="title" hasCustomPrompt="1"/>
          </p:nvPr>
        </p:nvSpPr>
        <p:spPr>
          <a:xfrm>
            <a:off x="617569" y="187202"/>
            <a:ext cx="10979183" cy="1570983"/>
          </a:xfrm>
          <a:prstGeom prst="rect">
            <a:avLst/>
          </a:prstGeom>
        </p:spPr>
        <p:txBody>
          <a:bodyPr vert="horz" lIns="0" tIns="43960" rIns="87919" bIns="43960" rtlCol="0" anchor="ctr" anchorCtr="0">
            <a:noAutofit/>
          </a:bodyPr>
          <a:lstStyle>
            <a:lvl1pPr>
              <a:defRPr/>
            </a:lvl1p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2556306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02261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Optional)">
    <p:bg>
      <p:bgPr>
        <a:solidFill>
          <a:schemeClr val="accent1"/>
        </a:solidFill>
        <a:effectLst/>
      </p:bgPr>
    </p:bg>
    <p:spTree>
      <p:nvGrpSpPr>
        <p:cNvPr id="1" name=""/>
        <p:cNvGrpSpPr/>
        <p:nvPr/>
      </p:nvGrpSpPr>
      <p:grpSpPr>
        <a:xfrm>
          <a:off x="0" y="0"/>
          <a:ext cx="0" cy="0"/>
          <a:chOff x="0" y="0"/>
          <a:chExt cx="0" cy="0"/>
        </a:xfrm>
      </p:grpSpPr>
      <p:pic>
        <p:nvPicPr>
          <p:cNvPr id="6" name="Arrow"/>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231842" y="3865243"/>
            <a:ext cx="997260" cy="1709029"/>
          </a:xfrm>
          <a:prstGeom prst="rect">
            <a:avLst/>
          </a:prstGeom>
        </p:spPr>
      </p:pic>
      <p:sp>
        <p:nvSpPr>
          <p:cNvPr id="8" name="Text Placeholder"/>
          <p:cNvSpPr>
            <a:spLocks noGrp="1"/>
          </p:cNvSpPr>
          <p:nvPr>
            <p:ph type="body" sz="quarter" idx="14" hasCustomPrompt="1"/>
          </p:nvPr>
        </p:nvSpPr>
        <p:spPr>
          <a:xfrm>
            <a:off x="2141839" y="1758184"/>
            <a:ext cx="6704236" cy="4628101"/>
          </a:xfrm>
        </p:spPr>
        <p:txBody>
          <a:bodyPr anchor="ctr" anchorCtr="0">
            <a:normAutofit/>
          </a:bodyPr>
          <a:lstStyle>
            <a:lvl1pPr marL="0" indent="0">
              <a:spcBef>
                <a:spcPts val="1600"/>
              </a:spcBef>
              <a:buClr>
                <a:schemeClr val="bg1"/>
              </a:buClr>
              <a:buFont typeface="Wingdings" charset="2"/>
              <a:buNone/>
              <a:defRPr sz="3200" baseline="0">
                <a:solidFill>
                  <a:schemeClr val="bg1"/>
                </a:solidFill>
                <a:latin typeface="+mn-lt"/>
              </a:defRPr>
            </a:lvl1pPr>
            <a:lvl2pPr marL="586116" indent="-288987">
              <a:buClr>
                <a:schemeClr val="bg1"/>
              </a:buClr>
              <a:buFont typeface="Wingdings" charset="2"/>
              <a:buChar char="§"/>
              <a:defRPr sz="3200" baseline="0">
                <a:solidFill>
                  <a:schemeClr val="bg1"/>
                </a:solidFill>
                <a:latin typeface="Myriad Pro Light"/>
              </a:defRPr>
            </a:lvl2pPr>
            <a:lvl3pPr marL="883243" indent="-286954">
              <a:buClr>
                <a:schemeClr val="bg1"/>
              </a:buClr>
              <a:buFont typeface="Wingdings" charset="2"/>
              <a:buChar char="§"/>
              <a:defRPr sz="3200" baseline="0">
                <a:solidFill>
                  <a:schemeClr val="bg1"/>
                </a:solidFill>
                <a:latin typeface="Myriad Pro Light"/>
              </a:defRPr>
            </a:lvl3pPr>
            <a:lvl4pPr marL="1096934" indent="-213689">
              <a:buClr>
                <a:schemeClr val="bg1"/>
              </a:buClr>
              <a:buFont typeface="Wingdings" charset="2"/>
              <a:buChar char="§"/>
              <a:defRPr sz="3200" baseline="0">
                <a:solidFill>
                  <a:schemeClr val="bg1"/>
                </a:solidFill>
                <a:latin typeface="Myriad Pro Light"/>
              </a:defRPr>
            </a:lvl4pPr>
            <a:lvl5pPr marL="1396096" indent="-299165">
              <a:buClr>
                <a:schemeClr val="bg1"/>
              </a:buClr>
              <a:buFont typeface="Wingdings" charset="2"/>
              <a:buChar char="§"/>
              <a:defRPr sz="3200" baseline="0">
                <a:solidFill>
                  <a:schemeClr val="bg1"/>
                </a:solidFill>
                <a:latin typeface="Myriad Pro Light"/>
              </a:defRPr>
            </a:lvl5pPr>
          </a:lstStyle>
          <a:p>
            <a:pPr lvl="0"/>
            <a:r>
              <a:rPr lang="en-US" dirty="0" smtClean="0"/>
              <a:t>Click to edit list of demo topics</a:t>
            </a:r>
          </a:p>
        </p:txBody>
      </p:sp>
      <p:sp>
        <p:nvSpPr>
          <p:cNvPr id="9" name="Title"/>
          <p:cNvSpPr>
            <a:spLocks noGrp="1"/>
          </p:cNvSpPr>
          <p:nvPr>
            <p:ph type="title" hasCustomPrompt="1"/>
          </p:nvPr>
        </p:nvSpPr>
        <p:spPr>
          <a:xfrm>
            <a:off x="617569" y="187202"/>
            <a:ext cx="10979183" cy="1570983"/>
          </a:xfrm>
          <a:prstGeom prst="rect">
            <a:avLst/>
          </a:prstGeom>
        </p:spPr>
        <p:txBody>
          <a:bodyPr vert="horz" lIns="0" tIns="43960" rIns="87919" bIns="43960" rtlCol="0" anchor="ctr" anchorCtr="0">
            <a:noAutofit/>
          </a:bodyPr>
          <a:lstStyle>
            <a:lvl1pPr>
              <a:defRPr sz="5400" baseline="0">
                <a:solidFill>
                  <a:schemeClr val="bg1"/>
                </a:solidFill>
              </a:defRPr>
            </a:lvl1pPr>
          </a:lstStyle>
          <a:p>
            <a:r>
              <a:rPr lang="en-US" dirty="0" smtClean="0"/>
              <a:t>Click to Edit Demo Title in </a:t>
            </a:r>
            <a:r>
              <a:rPr lang="en-US" dirty="0" err="1" smtClean="0"/>
              <a:t>Titlecase</a:t>
            </a:r>
            <a:endParaRPr lang="en-US" dirty="0"/>
          </a:p>
        </p:txBody>
      </p:sp>
    </p:spTree>
    <p:extLst>
      <p:ext uri="{BB962C8B-B14F-4D97-AF65-F5344CB8AC3E}">
        <p14:creationId xmlns:p14="http://schemas.microsoft.com/office/powerpoint/2010/main" val="10202803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L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05371" y="187202"/>
            <a:ext cx="10991380" cy="1570983"/>
          </a:xfrm>
        </p:spPr>
        <p:txBody>
          <a:bodyPr/>
          <a:lstStyle>
            <a:lvl1pPr>
              <a:defRPr>
                <a:solidFill>
                  <a:schemeClr val="tx1"/>
                </a:solidFill>
              </a:defRPr>
            </a:lvl1pPr>
          </a:lstStyle>
          <a:p>
            <a:r>
              <a:rPr lang="en-US" dirty="0" smtClean="0"/>
              <a:t>Click to Edit Slide Title in </a:t>
            </a:r>
            <a:r>
              <a:rPr lang="en-US" dirty="0" err="1" smtClean="0"/>
              <a:t>Titlecase</a:t>
            </a:r>
            <a:endParaRPr lang="en-US" dirty="0"/>
          </a:p>
        </p:txBody>
      </p:sp>
      <p:sp>
        <p:nvSpPr>
          <p:cNvPr id="5" name="Text Placeholder 4"/>
          <p:cNvSpPr>
            <a:spLocks noGrp="1"/>
          </p:cNvSpPr>
          <p:nvPr>
            <p:ph type="body" sz="quarter" idx="10" hasCustomPrompt="1"/>
          </p:nvPr>
        </p:nvSpPr>
        <p:spPr>
          <a:xfrm>
            <a:off x="605371" y="1758184"/>
            <a:ext cx="10991380" cy="4535424"/>
          </a:xfrm>
          <a:solidFill>
            <a:schemeClr val="bg1">
              <a:lumMod val="85000"/>
            </a:schemeClr>
          </a:solidFill>
        </p:spPr>
        <p:txBody>
          <a:bodyPr lIns="182880" tIns="137160" rIns="182880" bIns="137160"/>
          <a:lstStyle>
            <a:lvl1pPr marL="0" indent="0">
              <a:buNone/>
              <a:defRPr sz="2600">
                <a:solidFill>
                  <a:schemeClr val="tx1">
                    <a:lumMod val="75000"/>
                  </a:schemeClr>
                </a:solidFill>
                <a:latin typeface="Consolas" panose="020B0609020204030204" pitchFamily="49" charset="0"/>
                <a:cs typeface="Consolas" panose="020B0609020204030204" pitchFamily="49" charset="0"/>
              </a:defRPr>
            </a:lvl1pPr>
            <a:lvl2pPr marL="297129" indent="0">
              <a:buNone/>
              <a:defRPr>
                <a:solidFill>
                  <a:schemeClr val="tx1">
                    <a:lumMod val="75000"/>
                  </a:schemeClr>
                </a:solidFill>
                <a:latin typeface="Consolas" panose="020B0609020204030204" pitchFamily="49" charset="0"/>
                <a:cs typeface="Consolas" panose="020B0609020204030204" pitchFamily="49" charset="0"/>
              </a:defRPr>
            </a:lvl2pPr>
            <a:lvl3pPr marL="596289" indent="0">
              <a:buNone/>
              <a:defRPr>
                <a:solidFill>
                  <a:schemeClr val="tx1">
                    <a:lumMod val="75000"/>
                  </a:schemeClr>
                </a:solidFill>
                <a:latin typeface="Consolas" panose="020B0609020204030204" pitchFamily="49" charset="0"/>
                <a:cs typeface="Consolas" panose="020B0609020204030204" pitchFamily="49" charset="0"/>
              </a:defRPr>
            </a:lvl3pPr>
            <a:lvl4pPr marL="883245" indent="0">
              <a:buNone/>
              <a:defRPr>
                <a:solidFill>
                  <a:schemeClr val="tx1">
                    <a:lumMod val="75000"/>
                  </a:schemeClr>
                </a:solidFill>
                <a:latin typeface="Consolas" panose="020B0609020204030204" pitchFamily="49" charset="0"/>
                <a:cs typeface="Consolas" panose="020B0609020204030204" pitchFamily="49" charset="0"/>
              </a:defRPr>
            </a:lvl4pPr>
            <a:lvl5pPr marL="1096931" indent="0">
              <a:buNone/>
              <a:defRPr>
                <a:solidFill>
                  <a:schemeClr val="tx1">
                    <a:lumMod val="75000"/>
                  </a:schemeClr>
                </a:solidFill>
                <a:latin typeface="Consolas" panose="020B0609020204030204" pitchFamily="49" charset="0"/>
                <a:cs typeface="Consolas" panose="020B0609020204030204" pitchFamily="49" charset="0"/>
              </a:defRPr>
            </a:lvl5pPr>
          </a:lstStyle>
          <a:p>
            <a:pPr lvl="0"/>
            <a:r>
              <a:rPr lang="en-US" dirty="0" smtClean="0"/>
              <a:t>Code</a:t>
            </a:r>
          </a:p>
        </p:txBody>
      </p:sp>
    </p:spTree>
    <p:extLst>
      <p:ext uri="{BB962C8B-B14F-4D97-AF65-F5344CB8AC3E}">
        <p14:creationId xmlns:p14="http://schemas.microsoft.com/office/powerpoint/2010/main" val="23079764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84200" y="1243967"/>
            <a:ext cx="10989733" cy="4943475"/>
          </a:xfrm>
          <a:prstGeom prst="rect">
            <a:avLst/>
          </a:prstGeom>
        </p:spPr>
        <p:txBody>
          <a:bodyPr vert="horz" lIns="0" tIns="0" rIns="0" bIns="0" rtlCol="0">
            <a:noAutofit/>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2" name="Title Placeholder 1"/>
          <p:cNvSpPr>
            <a:spLocks noGrp="1"/>
          </p:cNvSpPr>
          <p:nvPr>
            <p:ph type="title"/>
          </p:nvPr>
        </p:nvSpPr>
        <p:spPr>
          <a:xfrm>
            <a:off x="584201" y="187203"/>
            <a:ext cx="10989735" cy="899088"/>
          </a:xfrm>
          <a:prstGeom prst="rect">
            <a:avLst/>
          </a:prstGeom>
        </p:spPr>
        <p:txBody>
          <a:bodyPr vert="horz" lIns="0" tIns="43960" rIns="87919" bIns="43960" rtlCol="0" anchor="ctr" anchorCtr="0">
            <a:noAutofit/>
          </a:bodyPr>
          <a:lstStyle/>
          <a:p>
            <a:r>
              <a:rPr lang="en-US" dirty="0" smtClean="0"/>
              <a:t>Click to Edit Slide Title in </a:t>
            </a:r>
            <a:r>
              <a:rPr lang="en-US" dirty="0" err="1" smtClean="0"/>
              <a:t>Titlecase</a:t>
            </a:r>
            <a:endParaRPr lang="en-US" dirty="0"/>
          </a:p>
        </p:txBody>
      </p:sp>
    </p:spTree>
    <p:extLst>
      <p:ext uri="{BB962C8B-B14F-4D97-AF65-F5344CB8AC3E}">
        <p14:creationId xmlns:p14="http://schemas.microsoft.com/office/powerpoint/2010/main" val="4147611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8" r:id="rId27"/>
    <p:sldLayoutId id="2147483689" r:id="rId28"/>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hdr="0" dt="0"/>
  <p:txStyles>
    <p:titleStyle>
      <a:lvl1pPr algn="ctr" defTabSz="586116" rtl="0" eaLnBrk="1" latinLnBrk="0" hangingPunct="1">
        <a:lnSpc>
          <a:spcPct val="85000"/>
        </a:lnSpc>
        <a:spcBef>
          <a:spcPct val="0"/>
        </a:spcBef>
        <a:buNone/>
        <a:defRPr sz="4400" b="0" i="0" kern="1200" cap="none" baseline="0">
          <a:solidFill>
            <a:schemeClr val="accent1"/>
          </a:solidFill>
          <a:latin typeface="+mj-lt"/>
          <a:ea typeface="+mj-ea"/>
          <a:cs typeface="Arial"/>
        </a:defRPr>
      </a:lvl1pPr>
    </p:titleStyle>
    <p:bodyStyle>
      <a:lvl1pPr marL="297129" indent="-297129" algn="l" defTabSz="586116" rtl="0" eaLnBrk="1" latinLnBrk="0" hangingPunct="1">
        <a:spcBef>
          <a:spcPts val="1025"/>
        </a:spcBef>
        <a:buClr>
          <a:schemeClr val="accent1"/>
        </a:buClr>
        <a:buSzPct val="70000"/>
        <a:buFont typeface="Wingdings" charset="2"/>
        <a:buChar char="§"/>
        <a:defRPr sz="2600" b="0" i="0" kern="1200">
          <a:solidFill>
            <a:schemeClr val="tx1"/>
          </a:solidFill>
          <a:latin typeface="+mn-lt"/>
          <a:ea typeface="+mn-ea"/>
          <a:cs typeface="Arial"/>
        </a:defRPr>
      </a:lvl1pPr>
      <a:lvl2pPr marL="586116" indent="-288987" algn="l" defTabSz="586116" rtl="0" eaLnBrk="1" latinLnBrk="0" hangingPunct="1">
        <a:spcBef>
          <a:spcPts val="679"/>
        </a:spcBef>
        <a:buClr>
          <a:schemeClr val="bg1">
            <a:lumMod val="65000"/>
          </a:schemeClr>
        </a:buClr>
        <a:buSzPct val="70000"/>
        <a:buFont typeface="Lucida Grande"/>
        <a:buChar char="-"/>
        <a:defRPr sz="2400" b="0" i="0" kern="1200">
          <a:solidFill>
            <a:schemeClr val="tx1"/>
          </a:solidFill>
          <a:latin typeface="+mn-lt"/>
          <a:ea typeface="+mn-ea"/>
          <a:cs typeface="Arial"/>
        </a:defRPr>
      </a:lvl2pPr>
      <a:lvl3pPr marL="883243" indent="-286954" algn="l" defTabSz="586116" rtl="0" eaLnBrk="1" latinLnBrk="0" hangingPunct="1">
        <a:spcBef>
          <a:spcPts val="615"/>
        </a:spcBef>
        <a:buClr>
          <a:schemeClr val="bg1">
            <a:lumMod val="85000"/>
          </a:schemeClr>
        </a:buClr>
        <a:buSzPct val="70000"/>
        <a:buFont typeface="Lucida Grande"/>
        <a:buChar char="•"/>
        <a:defRPr sz="2200" b="0" i="0" kern="1200">
          <a:solidFill>
            <a:schemeClr val="tx1"/>
          </a:solidFill>
          <a:latin typeface="+mn-lt"/>
          <a:ea typeface="+mn-ea"/>
          <a:cs typeface="Arial"/>
        </a:defRPr>
      </a:lvl3pPr>
      <a:lvl4pPr marL="1096934" indent="-213689" algn="l" defTabSz="586116" rtl="0" eaLnBrk="1" latinLnBrk="0" hangingPunct="1">
        <a:spcBef>
          <a:spcPts val="552"/>
        </a:spcBef>
        <a:buClr>
          <a:schemeClr val="bg1">
            <a:lumMod val="85000"/>
          </a:schemeClr>
        </a:buClr>
        <a:buSzPct val="70000"/>
        <a:buFont typeface="Wingdings" panose="05000000000000000000" pitchFamily="2" charset="2"/>
        <a:buChar char="§"/>
        <a:defRPr sz="2000" b="0" i="0" kern="1200" baseline="0">
          <a:solidFill>
            <a:schemeClr val="tx1"/>
          </a:solidFill>
          <a:latin typeface="+mn-lt"/>
          <a:ea typeface="+mn-ea"/>
          <a:cs typeface="Arial"/>
        </a:defRPr>
      </a:lvl4pPr>
      <a:lvl5pPr marL="1396096" indent="-299165" algn="l" defTabSz="586116" rtl="0" eaLnBrk="1" latinLnBrk="0" hangingPunct="1">
        <a:spcBef>
          <a:spcPts val="488"/>
        </a:spcBef>
        <a:buClr>
          <a:schemeClr val="bg1">
            <a:lumMod val="85000"/>
          </a:schemeClr>
        </a:buClr>
        <a:buSzPct val="70000"/>
        <a:buFont typeface="Myriad Pro Light" panose="020B0403030403020204" pitchFamily="34" charset="0"/>
        <a:buChar char="-"/>
        <a:tabLst/>
        <a:defRPr sz="1800" b="0" i="0" kern="1200" baseline="0">
          <a:solidFill>
            <a:schemeClr val="tx1"/>
          </a:solidFill>
          <a:latin typeface="+mn-lt"/>
          <a:ea typeface="+mn-ea"/>
          <a:cs typeface="Arial"/>
        </a:defRPr>
      </a:lvl5pPr>
      <a:lvl6pPr marL="1609784" indent="-215723" algn="l" defTabSz="586116" rtl="0" eaLnBrk="1" latinLnBrk="0" hangingPunct="1">
        <a:spcBef>
          <a:spcPts val="448"/>
        </a:spcBef>
        <a:buClr>
          <a:schemeClr val="bg1">
            <a:lumMod val="85000"/>
          </a:schemeClr>
        </a:buClr>
        <a:buSzPct val="70000"/>
        <a:buFont typeface="Lucida Grande"/>
        <a:buChar char="•"/>
        <a:defRPr sz="1467" b="0" i="0" kern="1200">
          <a:solidFill>
            <a:schemeClr val="bg1">
              <a:lumMod val="50000"/>
            </a:schemeClr>
          </a:solidFill>
          <a:latin typeface="Myriad Pro Light"/>
          <a:ea typeface="+mn-ea"/>
          <a:cs typeface="Arial"/>
        </a:defRPr>
      </a:lvl6pPr>
      <a:lvl7pPr marL="3809753" indent="-293058" algn="l" defTabSz="586116" rtl="0" eaLnBrk="1" latinLnBrk="0" hangingPunct="1">
        <a:spcBef>
          <a:spcPct val="20000"/>
        </a:spcBef>
        <a:buFont typeface="Arial"/>
        <a:buChar char="•"/>
        <a:defRPr sz="2533" kern="1200">
          <a:solidFill>
            <a:schemeClr val="tx1"/>
          </a:solidFill>
          <a:latin typeface="+mn-lt"/>
          <a:ea typeface="+mn-ea"/>
          <a:cs typeface="+mn-cs"/>
        </a:defRPr>
      </a:lvl7pPr>
      <a:lvl8pPr marL="4395869" indent="-293058" algn="l" defTabSz="586116" rtl="0" eaLnBrk="1" latinLnBrk="0" hangingPunct="1">
        <a:spcBef>
          <a:spcPct val="20000"/>
        </a:spcBef>
        <a:buFont typeface="Arial"/>
        <a:buChar char="•"/>
        <a:defRPr sz="2533" kern="1200">
          <a:solidFill>
            <a:schemeClr val="tx1"/>
          </a:solidFill>
          <a:latin typeface="+mn-lt"/>
          <a:ea typeface="+mn-ea"/>
          <a:cs typeface="+mn-cs"/>
        </a:defRPr>
      </a:lvl8pPr>
      <a:lvl9pPr marL="4981983" indent="-293058" algn="l" defTabSz="586116" rtl="0" eaLnBrk="1" latinLnBrk="0" hangingPunct="1">
        <a:spcBef>
          <a:spcPct val="20000"/>
        </a:spcBef>
        <a:buFont typeface="Arial"/>
        <a:buChar char="•"/>
        <a:defRPr sz="2533" kern="1200">
          <a:solidFill>
            <a:schemeClr val="tx1"/>
          </a:solidFill>
          <a:latin typeface="+mn-lt"/>
          <a:ea typeface="+mn-ea"/>
          <a:cs typeface="+mn-cs"/>
        </a:defRPr>
      </a:lvl9pPr>
    </p:bodyStyle>
    <p:otherStyle>
      <a:defPPr>
        <a:defRPr lang="en-US"/>
      </a:defPPr>
      <a:lvl1pPr marL="0" algn="l" defTabSz="586116" rtl="0" eaLnBrk="1" latinLnBrk="0" hangingPunct="1">
        <a:defRPr sz="2400" kern="1200">
          <a:solidFill>
            <a:schemeClr val="tx1"/>
          </a:solidFill>
          <a:latin typeface="+mn-lt"/>
          <a:ea typeface="+mn-ea"/>
          <a:cs typeface="+mn-cs"/>
        </a:defRPr>
      </a:lvl1pPr>
      <a:lvl2pPr marL="586116" algn="l" defTabSz="586116" rtl="0" eaLnBrk="1" latinLnBrk="0" hangingPunct="1">
        <a:defRPr sz="2400" kern="1200">
          <a:solidFill>
            <a:schemeClr val="tx1"/>
          </a:solidFill>
          <a:latin typeface="+mn-lt"/>
          <a:ea typeface="+mn-ea"/>
          <a:cs typeface="+mn-cs"/>
        </a:defRPr>
      </a:lvl2pPr>
      <a:lvl3pPr marL="1172232" algn="l" defTabSz="586116" rtl="0" eaLnBrk="1" latinLnBrk="0" hangingPunct="1">
        <a:defRPr sz="2400" kern="1200">
          <a:solidFill>
            <a:schemeClr val="tx1"/>
          </a:solidFill>
          <a:latin typeface="+mn-lt"/>
          <a:ea typeface="+mn-ea"/>
          <a:cs typeface="+mn-cs"/>
        </a:defRPr>
      </a:lvl3pPr>
      <a:lvl4pPr marL="1758347" algn="l" defTabSz="586116" rtl="0" eaLnBrk="1" latinLnBrk="0" hangingPunct="1">
        <a:defRPr sz="2400" kern="1200">
          <a:solidFill>
            <a:schemeClr val="tx1"/>
          </a:solidFill>
          <a:latin typeface="+mn-lt"/>
          <a:ea typeface="+mn-ea"/>
          <a:cs typeface="+mn-cs"/>
        </a:defRPr>
      </a:lvl4pPr>
      <a:lvl5pPr marL="2344463" algn="l" defTabSz="586116" rtl="0" eaLnBrk="1" latinLnBrk="0" hangingPunct="1">
        <a:defRPr sz="2400" kern="1200">
          <a:solidFill>
            <a:schemeClr val="tx1"/>
          </a:solidFill>
          <a:latin typeface="+mn-lt"/>
          <a:ea typeface="+mn-ea"/>
          <a:cs typeface="+mn-cs"/>
        </a:defRPr>
      </a:lvl5pPr>
      <a:lvl6pPr marL="2930579" algn="l" defTabSz="586116" rtl="0" eaLnBrk="1" latinLnBrk="0" hangingPunct="1">
        <a:defRPr sz="2400" kern="1200">
          <a:solidFill>
            <a:schemeClr val="tx1"/>
          </a:solidFill>
          <a:latin typeface="+mn-lt"/>
          <a:ea typeface="+mn-ea"/>
          <a:cs typeface="+mn-cs"/>
        </a:defRPr>
      </a:lvl6pPr>
      <a:lvl7pPr marL="3516695" algn="l" defTabSz="586116" rtl="0" eaLnBrk="1" latinLnBrk="0" hangingPunct="1">
        <a:defRPr sz="2400" kern="1200">
          <a:solidFill>
            <a:schemeClr val="tx1"/>
          </a:solidFill>
          <a:latin typeface="+mn-lt"/>
          <a:ea typeface="+mn-ea"/>
          <a:cs typeface="+mn-cs"/>
        </a:defRPr>
      </a:lvl7pPr>
      <a:lvl8pPr marL="4102809" algn="l" defTabSz="586116" rtl="0" eaLnBrk="1" latinLnBrk="0" hangingPunct="1">
        <a:defRPr sz="2400" kern="1200">
          <a:solidFill>
            <a:schemeClr val="tx1"/>
          </a:solidFill>
          <a:latin typeface="+mn-lt"/>
          <a:ea typeface="+mn-ea"/>
          <a:cs typeface="+mn-cs"/>
        </a:defRPr>
      </a:lvl8pPr>
      <a:lvl9pPr marL="4688927" algn="l" defTabSz="586116"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p:cNvSpPr>
            <a:spLocks noGrp="1"/>
          </p:cNvSpPr>
          <p:nvPr>
            <p:ph type="body" sz="quarter" idx="22"/>
          </p:nvPr>
        </p:nvSpPr>
        <p:spPr/>
        <p:txBody>
          <a:bodyPr/>
          <a:lstStyle/>
          <a:p>
            <a:r>
              <a:rPr lang="en-US" dirty="0" smtClean="0"/>
              <a:t>@</a:t>
            </a:r>
            <a:r>
              <a:rPr lang="en-US" dirty="0" err="1" smtClean="0"/>
              <a:t>deborahkurata</a:t>
            </a:r>
            <a:r>
              <a:rPr lang="en-US" dirty="0" smtClean="0"/>
              <a:t/>
            </a:r>
            <a:br>
              <a:rPr lang="en-US" dirty="0" smtClean="0"/>
            </a:br>
            <a:r>
              <a:rPr lang="en-US" dirty="0" smtClean="0"/>
              <a:t>http://blogs.msmvps.com/deborahk</a:t>
            </a:r>
            <a:br>
              <a:rPr lang="en-US" dirty="0" smtClean="0"/>
            </a:br>
            <a:r>
              <a:rPr lang="en-US" dirty="0" smtClean="0"/>
              <a:t>deborahk@insteptech.com</a:t>
            </a:r>
          </a:p>
          <a:p>
            <a:endParaRPr lang="en-US" dirty="0"/>
          </a:p>
        </p:txBody>
      </p:sp>
      <p:sp>
        <p:nvSpPr>
          <p:cNvPr id="13" name="Text Placeholder 12"/>
          <p:cNvSpPr>
            <a:spLocks noGrp="1"/>
          </p:cNvSpPr>
          <p:nvPr>
            <p:ph type="body" sz="quarter" idx="21"/>
          </p:nvPr>
        </p:nvSpPr>
        <p:spPr/>
        <p:txBody>
          <a:bodyPr/>
          <a:lstStyle/>
          <a:p>
            <a:r>
              <a:rPr lang="en-US" smtClean="0"/>
              <a:t>Deborah Kurata</a:t>
            </a:r>
            <a:endParaRPr lang="en-US" dirty="0"/>
          </a:p>
        </p:txBody>
      </p:sp>
      <p:sp>
        <p:nvSpPr>
          <p:cNvPr id="10" name="Title 9"/>
          <p:cNvSpPr>
            <a:spLocks noGrp="1"/>
          </p:cNvSpPr>
          <p:nvPr>
            <p:ph type="title"/>
          </p:nvPr>
        </p:nvSpPr>
        <p:spPr/>
        <p:txBody>
          <a:bodyPr/>
          <a:lstStyle/>
          <a:p>
            <a:r>
              <a:rPr lang="en-US" dirty="0" smtClean="0"/>
              <a:t>Angular Forms</a:t>
            </a:r>
            <a:br>
              <a:rPr lang="en-US" dirty="0" smtClean="0"/>
            </a:br>
            <a:r>
              <a:rPr lang="en-US" dirty="0" smtClean="0"/>
              <a:t>and Validation</a:t>
            </a:r>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One-Way Binding</a:t>
            </a:r>
            <a:endParaRPr lang="en-US" dirty="0"/>
          </a:p>
        </p:txBody>
      </p:sp>
      <p:sp>
        <p:nvSpPr>
          <p:cNvPr id="11" name="Rounded Rectangle 10"/>
          <p:cNvSpPr/>
          <p:nvPr/>
        </p:nvSpPr>
        <p:spPr>
          <a:xfrm>
            <a:off x="847494" y="1261404"/>
            <a:ext cx="10470994" cy="5385736"/>
          </a:xfrm>
          <a:prstGeom prst="roundRect">
            <a:avLst/>
          </a:prstGeom>
          <a:solidFill>
            <a:srgbClr val="EEECE1">
              <a:lumMod val="75000"/>
            </a:srgbClr>
          </a:solidFill>
          <a:ln w="25400" cap="rnd" cmpd="sng" algn="ctr">
            <a:solidFill>
              <a:srgbClr val="EEECE1">
                <a:lumMod val="50000"/>
              </a:srgbClr>
            </a:solidFill>
            <a:prstDash val="solid"/>
          </a:ln>
          <a:effectLst/>
        </p:spPr>
        <p:txBody>
          <a:bodyPr tIns="9144" bIns="9144" rtlCol="0" anchor="t"/>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rPr>
              <a:t>movieHunter</a:t>
            </a:r>
          </a:p>
        </p:txBody>
      </p:sp>
      <p:sp>
        <p:nvSpPr>
          <p:cNvPr id="12" name="Rounded Rectangle 11"/>
          <p:cNvSpPr/>
          <p:nvPr/>
        </p:nvSpPr>
        <p:spPr>
          <a:xfrm>
            <a:off x="1260088" y="2159375"/>
            <a:ext cx="4328285" cy="4379912"/>
          </a:xfrm>
          <a:prstGeom prst="roundRect">
            <a:avLst/>
          </a:prstGeom>
          <a:solidFill>
            <a:srgbClr val="9BBB59"/>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err="1" smtClean="0">
                <a:ln>
                  <a:noFill/>
                </a:ln>
                <a:solidFill>
                  <a:prstClr val="white"/>
                </a:solidFill>
                <a:effectLst/>
                <a:uLnTx/>
                <a:uFillTx/>
                <a:latin typeface="Tekton Pro" pitchFamily="34" charset="0"/>
                <a:ea typeface="+mn-ea"/>
                <a:cs typeface="+mn-cs"/>
              </a:rPr>
              <a:t>movieListView</a:t>
            </a:r>
            <a:endPar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sp>
        <p:nvSpPr>
          <p:cNvPr id="13" name="Rounded Rectangle 12"/>
          <p:cNvSpPr/>
          <p:nvPr/>
        </p:nvSpPr>
        <p:spPr>
          <a:xfrm>
            <a:off x="6942567" y="2159375"/>
            <a:ext cx="3021727" cy="4379912"/>
          </a:xfrm>
          <a:prstGeom prst="roundRect">
            <a:avLst/>
          </a:prstGeom>
          <a:solidFill>
            <a:srgbClr val="8064A2"/>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err="1" smtClean="0">
                <a:ln>
                  <a:noFill/>
                </a:ln>
                <a:solidFill>
                  <a:prstClr val="white"/>
                </a:solidFill>
                <a:effectLst/>
                <a:uLnTx/>
                <a:uFillTx/>
                <a:latin typeface="Tekton Pro" pitchFamily="34" charset="0"/>
                <a:ea typeface="+mn-ea"/>
                <a:cs typeface="+mn-cs"/>
              </a:rPr>
              <a:t>MovieListCtrl</a:t>
            </a:r>
            <a:endPar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sp>
        <p:nvSpPr>
          <p:cNvPr id="14" name="Rounded Rectangle 13"/>
          <p:cNvSpPr/>
          <p:nvPr/>
        </p:nvSpPr>
        <p:spPr>
          <a:xfrm>
            <a:off x="7379778" y="3791541"/>
            <a:ext cx="2133600" cy="633984"/>
          </a:xfrm>
          <a:prstGeom prst="roundRect">
            <a:avLst/>
          </a:prstGeom>
          <a:solidFill>
            <a:srgbClr val="4BACC6"/>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rPr>
              <a:t>Model</a:t>
            </a:r>
          </a:p>
        </p:txBody>
      </p:sp>
      <p:sp>
        <p:nvSpPr>
          <p:cNvPr id="15" name="Rectangle 14"/>
          <p:cNvSpPr/>
          <p:nvPr/>
        </p:nvSpPr>
        <p:spPr>
          <a:xfrm>
            <a:off x="1536508" y="5546509"/>
            <a:ext cx="1300356" cy="461665"/>
          </a:xfrm>
          <a:prstGeom prst="rect">
            <a:avLst/>
          </a:prstGeom>
        </p:spPr>
        <p:txBody>
          <a:bodyPr wrap="none">
            <a:spAutoFit/>
          </a:bodyPr>
          <a:lstStyle/>
          <a:p>
            <a:r>
              <a:rPr lang="en-US" sz="2400" dirty="0" smtClean="0">
                <a:solidFill>
                  <a:prstClr val="white"/>
                </a:solidFill>
                <a:latin typeface="Lucida Console" pitchFamily="49" charset="0"/>
              </a:rPr>
              <a:t>&lt;/div&gt;</a:t>
            </a:r>
            <a:endParaRPr lang="en-US" sz="2400" dirty="0">
              <a:solidFill>
                <a:prstClr val="white"/>
              </a:solidFill>
              <a:latin typeface="Lucida Console" pitchFamily="49" charset="0"/>
            </a:endParaRPr>
          </a:p>
        </p:txBody>
      </p:sp>
      <p:sp>
        <p:nvSpPr>
          <p:cNvPr id="16" name="Rounded Rectangle 15"/>
          <p:cNvSpPr/>
          <p:nvPr/>
        </p:nvSpPr>
        <p:spPr>
          <a:xfrm>
            <a:off x="1460810" y="3270957"/>
            <a:ext cx="3936380" cy="2190307"/>
          </a:xfrm>
          <a:prstGeom prst="roundRect">
            <a:avLst/>
          </a:prstGeom>
          <a:solidFill>
            <a:srgbClr val="F79646"/>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rPr>
              <a:t>Binding</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rPr>
              <a:t>{{</a:t>
            </a:r>
            <a:r>
              <a:rPr kumimoji="0" lang="en-US" sz="2400" b="0" i="0" u="none" strike="noStrike" kern="0" cap="none" spc="0" normalizeH="0" baseline="0" noProof="0" dirty="0" err="1" smtClean="0">
                <a:ln>
                  <a:noFill/>
                </a:ln>
                <a:solidFill>
                  <a:prstClr val="white"/>
                </a:solidFill>
                <a:effectLst/>
                <a:uLnTx/>
                <a:uFillTx/>
                <a:latin typeface="Lucida Console" panose="020B0609040504020204" pitchFamily="49" charset="0"/>
              </a:rPr>
              <a:t>vm.movie.title</a:t>
            </a:r>
            <a:r>
              <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cxnSp>
        <p:nvCxnSpPr>
          <p:cNvPr id="17" name="Straight Arrow Connector 16"/>
          <p:cNvCxnSpPr>
            <a:endCxn id="14" idx="1"/>
          </p:cNvCxnSpPr>
          <p:nvPr/>
        </p:nvCxnSpPr>
        <p:spPr>
          <a:xfrm>
            <a:off x="5229922" y="4081346"/>
            <a:ext cx="2149856" cy="27187"/>
          </a:xfrm>
          <a:prstGeom prst="straightConnector1">
            <a:avLst/>
          </a:prstGeom>
          <a:noFill/>
          <a:ln w="38100" cap="rnd" cmpd="sng" algn="ctr">
            <a:solidFill>
              <a:srgbClr val="1F497D">
                <a:lumMod val="25000"/>
              </a:srgbClr>
            </a:solidFill>
            <a:prstDash val="solid"/>
            <a:headEnd type="arrow" w="med" len="med"/>
            <a:tailEnd type="none" w="med" len="med"/>
          </a:ln>
          <a:effectLst/>
        </p:spPr>
      </p:cxnSp>
      <p:sp>
        <p:nvSpPr>
          <p:cNvPr id="18" name="Rectangle 17"/>
          <p:cNvSpPr/>
          <p:nvPr/>
        </p:nvSpPr>
        <p:spPr>
          <a:xfrm>
            <a:off x="1504611" y="2830529"/>
            <a:ext cx="1114408" cy="461665"/>
          </a:xfrm>
          <a:prstGeom prst="rect">
            <a:avLst/>
          </a:prstGeom>
        </p:spPr>
        <p:txBody>
          <a:bodyPr wrap="none">
            <a:spAutoFit/>
          </a:bodyPr>
          <a:lstStyle/>
          <a:p>
            <a:r>
              <a:rPr lang="en-US" sz="2400" dirty="0" smtClean="0">
                <a:solidFill>
                  <a:prstClr val="white"/>
                </a:solidFill>
                <a:latin typeface="Lucida Console" pitchFamily="49" charset="0"/>
              </a:rPr>
              <a:t>&lt;div&gt;</a:t>
            </a:r>
            <a:endParaRPr lang="en-US" sz="2400" dirty="0">
              <a:solidFill>
                <a:prstClr val="white"/>
              </a:solidFill>
              <a:latin typeface="Lucida Console" pitchFamily="49" charset="0"/>
            </a:endParaRPr>
          </a:p>
        </p:txBody>
      </p:sp>
    </p:spTree>
    <p:extLst>
      <p:ext uri="{BB962C8B-B14F-4D97-AF65-F5344CB8AC3E}">
        <p14:creationId xmlns:p14="http://schemas.microsoft.com/office/powerpoint/2010/main" val="9663239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righ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Two-Way Binding</a:t>
            </a:r>
            <a:endParaRPr lang="en-US" dirty="0"/>
          </a:p>
        </p:txBody>
      </p:sp>
      <p:sp>
        <p:nvSpPr>
          <p:cNvPr id="11" name="Rounded Rectangle 10"/>
          <p:cNvSpPr/>
          <p:nvPr/>
        </p:nvSpPr>
        <p:spPr>
          <a:xfrm>
            <a:off x="847494" y="1261404"/>
            <a:ext cx="10470994" cy="5385736"/>
          </a:xfrm>
          <a:prstGeom prst="roundRect">
            <a:avLst/>
          </a:prstGeom>
          <a:solidFill>
            <a:srgbClr val="EEECE1">
              <a:lumMod val="75000"/>
            </a:srgbClr>
          </a:solidFill>
          <a:ln w="25400" cap="rnd" cmpd="sng" algn="ctr">
            <a:solidFill>
              <a:srgbClr val="EEECE1">
                <a:lumMod val="50000"/>
              </a:srgbClr>
            </a:solidFill>
            <a:prstDash val="solid"/>
          </a:ln>
          <a:effectLst/>
        </p:spPr>
        <p:txBody>
          <a:bodyPr tIns="9144" bIns="9144" rtlCol="0" anchor="t"/>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rPr>
              <a:t>movieHunter</a:t>
            </a:r>
          </a:p>
        </p:txBody>
      </p:sp>
      <p:sp>
        <p:nvSpPr>
          <p:cNvPr id="13" name="Rounded Rectangle 12"/>
          <p:cNvSpPr/>
          <p:nvPr/>
        </p:nvSpPr>
        <p:spPr>
          <a:xfrm>
            <a:off x="6942567" y="2159375"/>
            <a:ext cx="3021727" cy="4379912"/>
          </a:xfrm>
          <a:prstGeom prst="roundRect">
            <a:avLst/>
          </a:prstGeom>
          <a:solidFill>
            <a:srgbClr val="8064A2"/>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err="1" smtClean="0">
                <a:ln>
                  <a:noFill/>
                </a:ln>
                <a:solidFill>
                  <a:prstClr val="white"/>
                </a:solidFill>
                <a:effectLst/>
                <a:uLnTx/>
                <a:uFillTx/>
                <a:latin typeface="Tekton Pro" pitchFamily="34" charset="0"/>
                <a:ea typeface="+mn-ea"/>
                <a:cs typeface="+mn-cs"/>
              </a:rPr>
              <a:t>MovieEditCtrl</a:t>
            </a:r>
            <a:endParaRPr kumimoji="0" lang="en-US" sz="28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sp>
        <p:nvSpPr>
          <p:cNvPr id="14" name="Rounded Rectangle 13"/>
          <p:cNvSpPr/>
          <p:nvPr/>
        </p:nvSpPr>
        <p:spPr>
          <a:xfrm>
            <a:off x="7379778" y="3791541"/>
            <a:ext cx="2133600" cy="633984"/>
          </a:xfrm>
          <a:prstGeom prst="roundRect">
            <a:avLst/>
          </a:prstGeom>
          <a:solidFill>
            <a:srgbClr val="4BACC6"/>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rPr>
              <a:t>Model</a:t>
            </a:r>
          </a:p>
        </p:txBody>
      </p:sp>
      <p:sp>
        <p:nvSpPr>
          <p:cNvPr id="19" name="Rounded Rectangle 18"/>
          <p:cNvSpPr/>
          <p:nvPr/>
        </p:nvSpPr>
        <p:spPr>
          <a:xfrm>
            <a:off x="1260088" y="2159375"/>
            <a:ext cx="4328285" cy="4379912"/>
          </a:xfrm>
          <a:prstGeom prst="roundRect">
            <a:avLst/>
          </a:prstGeom>
          <a:solidFill>
            <a:srgbClr val="9BBB59"/>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err="1" smtClean="0">
                <a:ln>
                  <a:noFill/>
                </a:ln>
                <a:solidFill>
                  <a:prstClr val="white"/>
                </a:solidFill>
                <a:effectLst/>
                <a:uLnTx/>
                <a:uFillTx/>
                <a:latin typeface="Tekton Pro" pitchFamily="34" charset="0"/>
                <a:ea typeface="+mn-ea"/>
                <a:cs typeface="+mn-cs"/>
              </a:rPr>
              <a:t>movieEditView</a:t>
            </a:r>
            <a:endParaRPr kumimoji="0" lang="en-US" sz="32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sp>
        <p:nvSpPr>
          <p:cNvPr id="15" name="Rectangle 14"/>
          <p:cNvSpPr/>
          <p:nvPr/>
        </p:nvSpPr>
        <p:spPr>
          <a:xfrm>
            <a:off x="1378717" y="5235344"/>
            <a:ext cx="1160895" cy="646331"/>
          </a:xfrm>
          <a:prstGeom prst="rect">
            <a:avLst/>
          </a:prstGeom>
        </p:spPr>
        <p:txBody>
          <a:bodyPr wrap="none">
            <a:spAutoFit/>
          </a:bodyPr>
          <a:lstStyle/>
          <a:p>
            <a:r>
              <a:rPr lang="en-US" dirty="0" smtClean="0">
                <a:solidFill>
                  <a:prstClr val="white"/>
                </a:solidFill>
                <a:latin typeface="Lucida Console" pitchFamily="49" charset="0"/>
              </a:rPr>
              <a:t>  /&gt;</a:t>
            </a:r>
          </a:p>
          <a:p>
            <a:r>
              <a:rPr lang="en-US" dirty="0" smtClean="0">
                <a:solidFill>
                  <a:prstClr val="white"/>
                </a:solidFill>
                <a:latin typeface="Lucida Console" pitchFamily="49" charset="0"/>
              </a:rPr>
              <a:t>&lt;/</a:t>
            </a:r>
            <a:r>
              <a:rPr lang="en-US" dirty="0" smtClean="0">
                <a:solidFill>
                  <a:prstClr val="white"/>
                </a:solidFill>
                <a:latin typeface="Lucida Console" pitchFamily="49" charset="0"/>
              </a:rPr>
              <a:t>form&gt;</a:t>
            </a:r>
            <a:endParaRPr lang="en-US" dirty="0">
              <a:solidFill>
                <a:prstClr val="white"/>
              </a:solidFill>
              <a:latin typeface="Lucida Console" pitchFamily="49" charset="0"/>
            </a:endParaRPr>
          </a:p>
        </p:txBody>
      </p:sp>
      <p:sp>
        <p:nvSpPr>
          <p:cNvPr id="16" name="Rounded Rectangle 15"/>
          <p:cNvSpPr/>
          <p:nvPr/>
        </p:nvSpPr>
        <p:spPr>
          <a:xfrm>
            <a:off x="2074126" y="3804100"/>
            <a:ext cx="3323063" cy="1431244"/>
          </a:xfrm>
          <a:prstGeom prst="roundRect">
            <a:avLst/>
          </a:prstGeom>
          <a:solidFill>
            <a:srgbClr val="F79646"/>
          </a:solidFill>
          <a:ln w="34925" cap="rnd" cmpd="sng" algn="ctr">
            <a:solidFill>
              <a:sysClr val="window" lastClr="FFFFFF"/>
            </a:solidFill>
            <a:prstDash val="solid"/>
          </a:ln>
          <a:effectLst>
            <a:outerShdw blurRad="50800" algn="tl" rotWithShape="0">
              <a:srgbClr val="000000">
                <a:alpha val="64000"/>
              </a:srgbClr>
            </a:outerShdw>
          </a:effectLst>
        </p:spPr>
        <p:txBody>
          <a:bodyPr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prstClr val="white"/>
                </a:solidFill>
                <a:effectLst/>
                <a:uLnTx/>
                <a:uFillTx/>
                <a:latin typeface="Tekton Pro" pitchFamily="34" charset="0"/>
                <a:ea typeface="+mn-ea"/>
                <a:cs typeface="+mn-cs"/>
              </a:rPr>
              <a:t>Directive</a:t>
            </a:r>
            <a:endParaRPr kumimoji="0" lang="en-US" sz="2800" b="0" i="0" u="none" strike="noStrike" kern="0" cap="none" spc="0" normalizeH="0" baseline="0" noProof="0" dirty="0" smtClean="0">
              <a:ln>
                <a:noFill/>
              </a:ln>
              <a:solidFill>
                <a:prstClr val="white"/>
              </a:solidFill>
              <a:effectLst/>
              <a:uLnTx/>
              <a:uFillTx/>
              <a:latin typeface="Tekton Pro" pitchFamily="34"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rPr>
              <a:t>ng-model =</a:t>
            </a:r>
            <a:br>
              <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rPr>
            </a:br>
            <a:r>
              <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rPr>
              <a:t>"</a:t>
            </a:r>
            <a:r>
              <a:rPr kumimoji="0" lang="en-US" sz="2400" b="0" i="0" u="none" strike="noStrike" kern="0" cap="none" spc="0" normalizeH="0" baseline="0" noProof="0" dirty="0" err="1" smtClean="0">
                <a:ln>
                  <a:noFill/>
                </a:ln>
                <a:solidFill>
                  <a:prstClr val="white"/>
                </a:solidFill>
                <a:effectLst/>
                <a:uLnTx/>
                <a:uFillTx/>
                <a:latin typeface="Lucida Console" panose="020B0609040504020204" pitchFamily="49" charset="0"/>
              </a:rPr>
              <a:t>vm.movie.title</a:t>
            </a:r>
            <a:r>
              <a:rPr lang="en-US" sz="2400" kern="0" dirty="0">
                <a:solidFill>
                  <a:prstClr val="white"/>
                </a:solidFill>
                <a:latin typeface="Lucida Console" panose="020B0609040504020204" pitchFamily="49" charset="0"/>
              </a:rPr>
              <a:t>"</a:t>
            </a:r>
            <a:endParaRPr kumimoji="0" lang="en-US" sz="2400" b="0" i="0" u="none" strike="noStrike" kern="0" cap="none" spc="0" normalizeH="0" baseline="0" noProof="0" dirty="0" smtClean="0">
              <a:ln>
                <a:noFill/>
              </a:ln>
              <a:solidFill>
                <a:prstClr val="white"/>
              </a:solidFill>
              <a:effectLst/>
              <a:uLnTx/>
              <a:uFillTx/>
              <a:latin typeface="Lucida Console" panose="020B060904050402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smtClean="0">
              <a:ln>
                <a:noFill/>
              </a:ln>
              <a:solidFill>
                <a:prstClr val="white"/>
              </a:solidFill>
              <a:effectLst/>
              <a:uLnTx/>
              <a:uFillTx/>
              <a:latin typeface="Tekton Pro" pitchFamily="34" charset="0"/>
              <a:ea typeface="+mn-ea"/>
              <a:cs typeface="+mn-cs"/>
            </a:endParaRPr>
          </a:p>
        </p:txBody>
      </p:sp>
      <p:sp>
        <p:nvSpPr>
          <p:cNvPr id="18" name="Rectangle 17"/>
          <p:cNvSpPr/>
          <p:nvPr/>
        </p:nvSpPr>
        <p:spPr>
          <a:xfrm>
            <a:off x="1381632" y="2815788"/>
            <a:ext cx="3671198" cy="923330"/>
          </a:xfrm>
          <a:prstGeom prst="rect">
            <a:avLst/>
          </a:prstGeom>
        </p:spPr>
        <p:txBody>
          <a:bodyPr wrap="none">
            <a:spAutoFit/>
          </a:bodyPr>
          <a:lstStyle/>
          <a:p>
            <a:r>
              <a:rPr lang="en-US" dirty="0" smtClean="0">
                <a:solidFill>
                  <a:prstClr val="white"/>
                </a:solidFill>
                <a:latin typeface="Lucida Console" pitchFamily="49" charset="0"/>
              </a:rPr>
              <a:t>&lt;form name="</a:t>
            </a:r>
            <a:r>
              <a:rPr lang="en-US" dirty="0" err="1" smtClean="0">
                <a:solidFill>
                  <a:prstClr val="white"/>
                </a:solidFill>
                <a:latin typeface="Lucida Console" pitchFamily="49" charset="0"/>
              </a:rPr>
              <a:t>movieForm</a:t>
            </a:r>
            <a:r>
              <a:rPr lang="en-US" dirty="0" smtClean="0">
                <a:solidFill>
                  <a:prstClr val="white"/>
                </a:solidFill>
                <a:latin typeface="Lucida Console" pitchFamily="49" charset="0"/>
              </a:rPr>
              <a:t>"&gt;</a:t>
            </a:r>
          </a:p>
          <a:p>
            <a:r>
              <a:rPr lang="en-US" dirty="0">
                <a:solidFill>
                  <a:prstClr val="white"/>
                </a:solidFill>
                <a:latin typeface="Lucida Console" pitchFamily="49" charset="0"/>
              </a:rPr>
              <a:t> </a:t>
            </a:r>
            <a:r>
              <a:rPr lang="en-US" dirty="0" smtClean="0">
                <a:solidFill>
                  <a:prstClr val="white"/>
                </a:solidFill>
                <a:latin typeface="Lucida Console" pitchFamily="49" charset="0"/>
              </a:rPr>
              <a:t> &lt;input </a:t>
            </a:r>
          </a:p>
          <a:p>
            <a:r>
              <a:rPr lang="en-US" dirty="0">
                <a:solidFill>
                  <a:prstClr val="white"/>
                </a:solidFill>
                <a:latin typeface="Lucida Console" pitchFamily="49" charset="0"/>
              </a:rPr>
              <a:t> </a:t>
            </a:r>
            <a:r>
              <a:rPr lang="en-US" dirty="0" smtClean="0">
                <a:solidFill>
                  <a:prstClr val="white"/>
                </a:solidFill>
                <a:latin typeface="Lucida Console" pitchFamily="49" charset="0"/>
              </a:rPr>
              <a:t>    name=</a:t>
            </a:r>
            <a:r>
              <a:rPr lang="en-US" dirty="0" err="1" smtClean="0">
                <a:solidFill>
                  <a:prstClr val="white"/>
                </a:solidFill>
                <a:latin typeface="Lucida Console" pitchFamily="49" charset="0"/>
              </a:rPr>
              <a:t>inputMovieTitle</a:t>
            </a:r>
            <a:endParaRPr lang="en-US" dirty="0">
              <a:solidFill>
                <a:prstClr val="white"/>
              </a:solidFill>
              <a:latin typeface="Lucida Console" pitchFamily="49" charset="0"/>
            </a:endParaRPr>
          </a:p>
        </p:txBody>
      </p:sp>
      <p:cxnSp>
        <p:nvCxnSpPr>
          <p:cNvPr id="21" name="Straight Arrow Connector 20"/>
          <p:cNvCxnSpPr/>
          <p:nvPr/>
        </p:nvCxnSpPr>
        <p:spPr>
          <a:xfrm flipV="1">
            <a:off x="4817327" y="4174693"/>
            <a:ext cx="2426829" cy="250832"/>
          </a:xfrm>
          <a:prstGeom prst="straightConnector1">
            <a:avLst/>
          </a:prstGeom>
          <a:ln w="38100">
            <a:solidFill>
              <a:schemeClr val="tx2">
                <a:lumMod val="25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V="1">
            <a:off x="4959036" y="4174693"/>
            <a:ext cx="2420742" cy="230530"/>
          </a:xfrm>
          <a:prstGeom prst="straightConnector1">
            <a:avLst/>
          </a:prstGeom>
          <a:ln w="38100">
            <a:solidFill>
              <a:schemeClr val="tx2">
                <a:lumMod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96614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righ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21"/>
                                        </p:tgtEl>
                                        <p:attrNameLst>
                                          <p:attrName>style.visibility</p:attrName>
                                        </p:attrNameLst>
                                      </p:cBhvr>
                                      <p:to>
                                        <p:strVal val="hidden"/>
                                      </p:to>
                                    </p:set>
                                  </p:childTnLst>
                                </p:cTn>
                              </p:par>
                            </p:childTnLst>
                          </p:cTn>
                        </p:par>
                        <p:par>
                          <p:cTn id="12" fill="hold">
                            <p:stCondLst>
                              <p:cond delay="0"/>
                            </p:stCondLst>
                            <p:childTnLst>
                              <p:par>
                                <p:cTn id="13" presetID="22" presetClass="entr" presetSubtype="8"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Two-Way Binding</a:t>
            </a:r>
            <a:endParaRPr lang="en-US" dirty="0"/>
          </a:p>
        </p:txBody>
      </p:sp>
      <p:sp>
        <p:nvSpPr>
          <p:cNvPr id="6" name="Rectangle 5"/>
          <p:cNvSpPr/>
          <p:nvPr/>
        </p:nvSpPr>
        <p:spPr>
          <a:xfrm>
            <a:off x="617569" y="1304693"/>
            <a:ext cx="11169270" cy="5218769"/>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Movie Title&lt;/</a:t>
            </a:r>
            <a:r>
              <a:rPr lang="en-US" sz="2000" dirty="0">
                <a:solidFill>
                  <a:schemeClr val="bg1"/>
                </a:solidFill>
                <a:latin typeface="Lucida Console" pitchFamily="49" charset="0"/>
              </a:rPr>
              <a:t>label&gt;</a:t>
            </a:r>
          </a:p>
          <a:p>
            <a:r>
              <a:rPr lang="en-US" sz="2000" dirty="0">
                <a:solidFill>
                  <a:schemeClr val="bg1"/>
                </a:solidFill>
                <a:latin typeface="Lucida Console" pitchFamily="49" charset="0"/>
              </a:rPr>
              <a:t>  &lt;input id ="</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type="text"</a:t>
            </a:r>
          </a:p>
          <a:p>
            <a:r>
              <a:rPr lang="en-US" sz="2000" dirty="0">
                <a:solidFill>
                  <a:schemeClr val="bg1"/>
                </a:solidFill>
                <a:latin typeface="Lucida Console" pitchFamily="49" charset="0"/>
              </a:rPr>
              <a:t>         placeholder</a:t>
            </a:r>
            <a:r>
              <a:rPr lang="en-US" sz="2000" dirty="0" smtClean="0">
                <a:solidFill>
                  <a:schemeClr val="bg1"/>
                </a:solidFill>
                <a:latin typeface="Lucida Console" pitchFamily="49" charset="0"/>
              </a:rPr>
              <a:t>="Movie Title" </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         Description&lt;/label&gt;</a:t>
            </a:r>
          </a:p>
          <a:p>
            <a:r>
              <a:rPr lang="en-US" sz="2000" dirty="0">
                <a:solidFill>
                  <a:schemeClr val="bg1"/>
                </a:solidFill>
                <a:latin typeface="Lucida Console" pitchFamily="49" charset="0"/>
              </a:rPr>
              <a:t>  &lt;</a:t>
            </a:r>
            <a:r>
              <a:rPr lang="en-US" sz="2000" dirty="0" err="1">
                <a:solidFill>
                  <a:schemeClr val="bg1"/>
                </a:solidFill>
                <a:latin typeface="Lucida Console" pitchFamily="49" charset="0"/>
              </a:rPr>
              <a:t>textarea</a:t>
            </a:r>
            <a:r>
              <a:rPr lang="en-US" sz="2000" dirty="0">
                <a:solidFill>
                  <a:schemeClr val="bg1"/>
                </a:solidFill>
                <a:latin typeface="Lucida Console" pitchFamily="49" charset="0"/>
              </a:rPr>
              <a:t> id="</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placeholder="Description"</a:t>
            </a:r>
          </a:p>
          <a:p>
            <a:r>
              <a:rPr lang="en-US" sz="2000" dirty="0">
                <a:solidFill>
                  <a:schemeClr val="bg1"/>
                </a:solidFill>
                <a:latin typeface="Lucida Console" pitchFamily="49" charset="0"/>
              </a:rPr>
              <a:t>            rows="3" /&gt;</a:t>
            </a:r>
          </a:p>
          <a:p>
            <a:r>
              <a:rPr lang="en-US" sz="2000" dirty="0">
                <a:solidFill>
                  <a:schemeClr val="bg1"/>
                </a:solidFill>
                <a:latin typeface="Lucida Console" pitchFamily="49" charset="0"/>
              </a:rPr>
              <a:t>&lt;/div&gt;</a:t>
            </a:r>
          </a:p>
        </p:txBody>
      </p:sp>
    </p:spTree>
    <p:extLst>
      <p:ext uri="{BB962C8B-B14F-4D97-AF65-F5344CB8AC3E}">
        <p14:creationId xmlns:p14="http://schemas.microsoft.com/office/powerpoint/2010/main" val="857985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Two-Way Binding</a:t>
            </a:r>
            <a:endParaRPr lang="en-US" dirty="0"/>
          </a:p>
        </p:txBody>
      </p:sp>
      <p:sp>
        <p:nvSpPr>
          <p:cNvPr id="6" name="Rectangle 5"/>
          <p:cNvSpPr/>
          <p:nvPr/>
        </p:nvSpPr>
        <p:spPr>
          <a:xfrm>
            <a:off x="617569" y="1304693"/>
            <a:ext cx="11169270" cy="5218769"/>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Movie Title&lt;/</a:t>
            </a:r>
            <a:r>
              <a:rPr lang="en-US" sz="2000" dirty="0">
                <a:solidFill>
                  <a:schemeClr val="bg1"/>
                </a:solidFill>
                <a:latin typeface="Lucida Console" pitchFamily="49" charset="0"/>
              </a:rPr>
              <a:t>label&gt;</a:t>
            </a:r>
          </a:p>
          <a:p>
            <a:r>
              <a:rPr lang="en-US" sz="2000" dirty="0">
                <a:solidFill>
                  <a:schemeClr val="bg1"/>
                </a:solidFill>
                <a:latin typeface="Lucida Console" pitchFamily="49" charset="0"/>
              </a:rPr>
              <a:t>  &lt;input id ="</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type="text"</a:t>
            </a:r>
          </a:p>
          <a:p>
            <a:r>
              <a:rPr lang="en-US" sz="2000" dirty="0">
                <a:solidFill>
                  <a:schemeClr val="bg1"/>
                </a:solidFill>
                <a:latin typeface="Lucida Console" pitchFamily="49" charset="0"/>
              </a:rPr>
              <a:t>         placeholder</a:t>
            </a:r>
            <a:r>
              <a:rPr lang="en-US" sz="2000" dirty="0" smtClean="0">
                <a:solidFill>
                  <a:schemeClr val="bg1"/>
                </a:solidFill>
                <a:latin typeface="Lucida Console" pitchFamily="49" charset="0"/>
              </a:rPr>
              <a:t>="Movie Title"</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ng-model="</a:t>
            </a:r>
            <a:r>
              <a:rPr lang="en-US" sz="2000" dirty="0" err="1" smtClean="0">
                <a:solidFill>
                  <a:schemeClr val="bg1"/>
                </a:solidFill>
                <a:latin typeface="Lucida Console" pitchFamily="49" charset="0"/>
              </a:rPr>
              <a:t>vm.movie.title</a:t>
            </a:r>
            <a:r>
              <a:rPr lang="en-US" sz="2000" dirty="0" smtClean="0">
                <a:solidFill>
                  <a:schemeClr val="bg1"/>
                </a:solidFill>
                <a:latin typeface="Lucida Console" pitchFamily="49" charset="0"/>
              </a:rPr>
              <a:t>" </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         Description&lt;/label&gt;</a:t>
            </a:r>
          </a:p>
          <a:p>
            <a:r>
              <a:rPr lang="en-US" sz="2000" dirty="0">
                <a:solidFill>
                  <a:schemeClr val="bg1"/>
                </a:solidFill>
                <a:latin typeface="Lucida Console" pitchFamily="49" charset="0"/>
              </a:rPr>
              <a:t>  &lt;</a:t>
            </a:r>
            <a:r>
              <a:rPr lang="en-US" sz="2000" dirty="0" err="1">
                <a:solidFill>
                  <a:schemeClr val="bg1"/>
                </a:solidFill>
                <a:latin typeface="Lucida Console" pitchFamily="49" charset="0"/>
              </a:rPr>
              <a:t>textarea</a:t>
            </a:r>
            <a:r>
              <a:rPr lang="en-US" sz="2000" dirty="0">
                <a:solidFill>
                  <a:schemeClr val="bg1"/>
                </a:solidFill>
                <a:latin typeface="Lucida Console" pitchFamily="49" charset="0"/>
              </a:rPr>
              <a:t> id="</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placeholder="Description"</a:t>
            </a:r>
          </a:p>
          <a:p>
            <a:r>
              <a:rPr lang="en-US" sz="2000" dirty="0">
                <a:solidFill>
                  <a:schemeClr val="bg1"/>
                </a:solidFill>
                <a:latin typeface="Lucida Console" pitchFamily="49" charset="0"/>
              </a:rPr>
              <a:t>            rows="3</a:t>
            </a:r>
            <a:r>
              <a:rPr lang="en-US" sz="2000" dirty="0" smtClean="0">
                <a:solidFill>
                  <a:schemeClr val="bg1"/>
                </a:solidFill>
                <a:latin typeface="Lucida Console" pitchFamily="49" charset="0"/>
              </a:rPr>
              <a: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ng-model="</a:t>
            </a:r>
            <a:r>
              <a:rPr lang="en-US" sz="2000" dirty="0" err="1" smtClean="0">
                <a:solidFill>
                  <a:schemeClr val="bg1"/>
                </a:solidFill>
                <a:latin typeface="Lucida Console" pitchFamily="49" charset="0"/>
              </a:rPr>
              <a:t>vm.movie.description</a:t>
            </a:r>
            <a:r>
              <a:rPr lang="en-US" sz="2000" dirty="0" smtClean="0">
                <a:solidFill>
                  <a:schemeClr val="bg1"/>
                </a:solidFill>
                <a:latin typeface="Lucida Console" pitchFamily="49" charset="0"/>
              </a:rPr>
              <a:t>" /&gt;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&lt;/div&gt;</a:t>
            </a:r>
          </a:p>
        </p:txBody>
      </p:sp>
      <p:sp>
        <p:nvSpPr>
          <p:cNvPr id="4" name="Rectangle 3"/>
          <p:cNvSpPr/>
          <p:nvPr/>
        </p:nvSpPr>
        <p:spPr>
          <a:xfrm>
            <a:off x="1981188" y="3109118"/>
            <a:ext cx="3940109" cy="460988"/>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434671" y="5558669"/>
            <a:ext cx="4869378" cy="460988"/>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073572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0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200"/>
                            </p:stCondLst>
                            <p:childTnLst>
                              <p:par>
                                <p:cTn id="8" presetID="1" presetClass="entr" presetSubtype="0" fill="hold" grpId="0" nodeType="afterEffect">
                                  <p:stCondLst>
                                    <p:cond delay="20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Result</a:t>
            </a:r>
            <a:endParaRPr lang="en-US" dirty="0"/>
          </a:p>
        </p:txBody>
      </p:sp>
      <p:pic>
        <p:nvPicPr>
          <p:cNvPr id="3" name="Picture 2"/>
          <p:cNvPicPr>
            <a:picLocks noChangeAspect="1"/>
          </p:cNvPicPr>
          <p:nvPr/>
        </p:nvPicPr>
        <p:blipFill>
          <a:blip r:embed="rId3"/>
          <a:stretch>
            <a:fillRect/>
          </a:stretch>
        </p:blipFill>
        <p:spPr>
          <a:xfrm>
            <a:off x="215584" y="1517310"/>
            <a:ext cx="11381168" cy="4080602"/>
          </a:xfrm>
          <a:prstGeom prst="rect">
            <a:avLst/>
          </a:prstGeom>
          <a:ln>
            <a:solidFill>
              <a:schemeClr val="tx1"/>
            </a:solidFill>
          </a:ln>
        </p:spPr>
      </p:pic>
    </p:spTree>
    <p:extLst>
      <p:ext uri="{BB962C8B-B14F-4D97-AF65-F5344CB8AC3E}">
        <p14:creationId xmlns:p14="http://schemas.microsoft.com/office/powerpoint/2010/main" val="42761616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3"/>
          </p:nvPr>
        </p:nvSpPr>
        <p:spPr/>
        <p:txBody>
          <a:bodyPr/>
          <a:lstStyle/>
          <a:p>
            <a:r>
              <a:rPr lang="en-US" dirty="0" smtClean="0"/>
              <a:t>Framework for prettifying Web pages</a:t>
            </a:r>
          </a:p>
          <a:p>
            <a:r>
              <a:rPr lang="en-US" dirty="0" smtClean="0"/>
              <a:t>Developed by Twitter</a:t>
            </a:r>
          </a:p>
          <a:p>
            <a:pPr lvl="1"/>
            <a:r>
              <a:rPr lang="en-US" dirty="0" smtClean="0"/>
              <a:t>http://getbootstrap.com/</a:t>
            </a:r>
          </a:p>
          <a:p>
            <a:r>
              <a:rPr lang="en-US" dirty="0" smtClean="0"/>
              <a:t>Large third party community</a:t>
            </a:r>
          </a:p>
        </p:txBody>
      </p:sp>
      <p:sp>
        <p:nvSpPr>
          <p:cNvPr id="2" name="Title 1"/>
          <p:cNvSpPr>
            <a:spLocks noGrp="1"/>
          </p:cNvSpPr>
          <p:nvPr>
            <p:ph type="title"/>
          </p:nvPr>
        </p:nvSpPr>
        <p:spPr/>
        <p:txBody>
          <a:bodyPr/>
          <a:lstStyle/>
          <a:p>
            <a:r>
              <a:rPr lang="en-US" smtClean="0"/>
              <a:t>Bootstrap</a:t>
            </a:r>
            <a:endParaRPr lang="en-US" dirty="0"/>
          </a:p>
        </p:txBody>
      </p:sp>
      <p:pic>
        <p:nvPicPr>
          <p:cNvPr id="2051" name="Picture 3"/>
          <p:cNvPicPr>
            <a:picLocks noChangeAspect="1" noChangeArrowheads="1"/>
          </p:cNvPicPr>
          <p:nvPr/>
        </p:nvPicPr>
        <p:blipFill>
          <a:blip r:embed="rId2" cstate="print"/>
          <a:srcRect/>
          <a:stretch>
            <a:fillRect/>
          </a:stretch>
        </p:blipFill>
        <p:spPr bwMode="auto">
          <a:xfrm>
            <a:off x="6418696" y="1395503"/>
            <a:ext cx="5178056" cy="3031880"/>
          </a:xfrm>
          <a:prstGeom prst="rect">
            <a:avLst/>
          </a:prstGeom>
          <a:noFill/>
          <a:ln w="9525">
            <a:solidFill>
              <a:schemeClr val="accent4"/>
            </a:solidFill>
            <a:miter lim="800000"/>
            <a:headEnd/>
            <a:tailEnd/>
          </a:ln>
        </p:spPr>
      </p:pic>
    </p:spTree>
    <p:extLst>
      <p:ext uri="{BB962C8B-B14F-4D97-AF65-F5344CB8AC3E}">
        <p14:creationId xmlns:p14="http://schemas.microsoft.com/office/powerpoint/2010/main" val="6256691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Bootstrap Grid System</a:t>
            </a:r>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433818" y="1516513"/>
            <a:ext cx="11290500" cy="3155848"/>
          </a:xfrm>
          <a:prstGeom prst="rect">
            <a:avLst/>
          </a:prstGeom>
          <a:noFill/>
          <a:ln w="9525">
            <a:noFill/>
            <a:miter lim="800000"/>
            <a:headEnd/>
            <a:tailEnd/>
          </a:ln>
        </p:spPr>
      </p:pic>
    </p:spTree>
    <p:extLst>
      <p:ext uri="{BB962C8B-B14F-4D97-AF65-F5344CB8AC3E}">
        <p14:creationId xmlns:p14="http://schemas.microsoft.com/office/powerpoint/2010/main" val="373748578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Bootstrap Styles</a:t>
            </a:r>
            <a:endParaRPr lang="en-US" dirty="0"/>
          </a:p>
        </p:txBody>
      </p:sp>
      <p:sp>
        <p:nvSpPr>
          <p:cNvPr id="6" name="Rectangle 5"/>
          <p:cNvSpPr/>
          <p:nvPr/>
        </p:nvSpPr>
        <p:spPr>
          <a:xfrm>
            <a:off x="617569" y="1304693"/>
            <a:ext cx="11169270" cy="5218769"/>
          </a:xfrm>
          <a:prstGeom prst="rect">
            <a:avLst/>
          </a:prstGeom>
          <a:solidFill>
            <a:sysClr val="windowText" lastClr="000000">
              <a:lumMod val="65000"/>
              <a:lumOff val="35000"/>
            </a:sysClr>
          </a:solidFill>
          <a:ln w="19050" cap="flat" cmpd="sng" algn="ctr">
            <a:noFill/>
            <a:prstDash val="solid"/>
          </a:ln>
          <a:effectLst/>
        </p:spPr>
        <p:txBody>
          <a:bodyPr rtlCol="0" anchor="t"/>
          <a:lstStyle/>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&lt;</a:t>
            </a:r>
            <a:r>
              <a:rPr lang="en-US" sz="2000" dirty="0">
                <a:solidFill>
                  <a:schemeClr val="bg1"/>
                </a:solidFill>
                <a:latin typeface="Lucida Console" pitchFamily="49" charset="0"/>
              </a:rPr>
              <a:t>div class="form-group"&gt;</a:t>
            </a:r>
          </a:p>
          <a:p>
            <a:r>
              <a:rPr lang="en-US" sz="2000" dirty="0">
                <a:solidFill>
                  <a:schemeClr val="bg1"/>
                </a:solidFill>
                <a:latin typeface="Lucida Console" pitchFamily="49" charset="0"/>
              </a:rPr>
              <a:t>  &lt;label class="col-md-2 control-label</a:t>
            </a:r>
            <a:r>
              <a:rPr lang="en-US" sz="2000" dirty="0" smtClean="0">
                <a:solidFill>
                  <a:schemeClr val="bg1"/>
                </a:solidFill>
                <a:latin typeface="Lucida Console" pitchFamily="49" charset="0"/>
              </a:rPr>
              <a:t>"</a:t>
            </a:r>
            <a:br>
              <a:rPr lang="en-US" sz="2000" dirty="0" smtClean="0">
                <a:solidFill>
                  <a:schemeClr val="bg1"/>
                </a:solidFill>
                <a:latin typeface="Lucida Console" pitchFamily="49" charset="0"/>
              </a:rPr>
            </a:br>
            <a:r>
              <a:rPr lang="en-US" sz="2000" dirty="0" smtClean="0">
                <a:solidFill>
                  <a:schemeClr val="bg1"/>
                </a:solidFill>
                <a:latin typeface="Lucida Console" pitchFamily="49" charset="0"/>
              </a:rPr>
              <a:t>         for</a:t>
            </a:r>
            <a:r>
              <a:rPr lang="en-US" sz="2000" dirty="0">
                <a:solidFill>
                  <a:schemeClr val="bg1"/>
                </a:solidFill>
                <a:latin typeface="Lucida Console" pitchFamily="49" charset="0"/>
              </a:rPr>
              <a:t>="</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Movie Title&lt;/</a:t>
            </a:r>
            <a:r>
              <a:rPr lang="en-US" sz="2000" dirty="0">
                <a:solidFill>
                  <a:schemeClr val="bg1"/>
                </a:solidFill>
                <a:latin typeface="Lucida Console" pitchFamily="49" charset="0"/>
              </a:rPr>
              <a:t>label</a:t>
            </a:r>
            <a:r>
              <a:rPr lang="en-US" sz="2000" dirty="0" smtClean="0">
                <a:solidFill>
                  <a:schemeClr val="bg1"/>
                </a:solidFill>
                <a:latin typeface="Lucida Console" pitchFamily="49" charset="0"/>
              </a:rPr>
              <a:t>&gt;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&lt;div class="</a:t>
            </a:r>
            <a:r>
              <a:rPr lang="en-US" sz="2000" dirty="0" smtClean="0">
                <a:solidFill>
                  <a:schemeClr val="bg1"/>
                </a:solidFill>
                <a:latin typeface="Lucida Console" pitchFamily="49" charset="0"/>
              </a:rPr>
              <a:t>col-md-6"&gt;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input </a:t>
            </a:r>
            <a:r>
              <a:rPr lang="en-US" sz="2000" dirty="0" smtClean="0">
                <a:solidFill>
                  <a:schemeClr val="bg1"/>
                </a:solidFill>
                <a:latin typeface="Lucida Console" pitchFamily="49" charset="0"/>
              </a:rPr>
              <a:t>class="form-control"</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id </a:t>
            </a:r>
            <a:r>
              <a:rPr lang="en-US" sz="2000" dirty="0">
                <a:solidFill>
                  <a:schemeClr val="bg1"/>
                </a:solidFill>
                <a:latin typeface="Lucida Console" pitchFamily="49" charset="0"/>
              </a:rPr>
              <a:t>="</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a:t>
            </a:r>
          </a:p>
          <a:p>
            <a:r>
              <a:rPr lang="en-US" sz="2000" dirty="0" smtClean="0">
                <a:solidFill>
                  <a:schemeClr val="bg1"/>
                </a:solidFill>
                <a:latin typeface="Lucida Console" pitchFamily="49" charset="0"/>
              </a:rPr>
              <a:t>         type</a:t>
            </a:r>
            <a:r>
              <a:rPr lang="en-US" sz="2000" dirty="0">
                <a:solidFill>
                  <a:schemeClr val="bg1"/>
                </a:solidFill>
                <a:latin typeface="Lucida Console" pitchFamily="49" charset="0"/>
              </a:rPr>
              <a:t>="text"</a:t>
            </a:r>
          </a:p>
          <a:p>
            <a:r>
              <a:rPr lang="en-US" sz="2000" dirty="0">
                <a:solidFill>
                  <a:schemeClr val="bg1"/>
                </a:solidFill>
                <a:latin typeface="Lucida Console" pitchFamily="49" charset="0"/>
              </a:rPr>
              <a:t>         placeholder</a:t>
            </a:r>
            <a:r>
              <a:rPr lang="en-US" sz="2000" dirty="0" smtClean="0">
                <a:solidFill>
                  <a:schemeClr val="bg1"/>
                </a:solidFill>
                <a:latin typeface="Lucida Console" pitchFamily="49" charset="0"/>
              </a:rPr>
              <a:t>="Movie Title"</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ng-model="</a:t>
            </a:r>
            <a:r>
              <a:rPr lang="en-US" sz="2000" dirty="0" err="1" smtClean="0">
                <a:solidFill>
                  <a:schemeClr val="bg1"/>
                </a:solidFill>
                <a:latin typeface="Lucida Console" pitchFamily="49" charset="0"/>
              </a:rPr>
              <a:t>vm.movie.title</a:t>
            </a:r>
            <a:r>
              <a:rPr lang="en-US" sz="2000" dirty="0" smtClean="0">
                <a:solidFill>
                  <a:schemeClr val="bg1"/>
                </a:solidFill>
                <a:latin typeface="Lucida Console" pitchFamily="49" charset="0"/>
              </a:rPr>
              <a:t>" /&gt;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&lt;/div&gt;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&lt;/div</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p:txBody>
      </p:sp>
      <p:sp>
        <p:nvSpPr>
          <p:cNvPr id="4" name="Rectangle 3"/>
          <p:cNvSpPr/>
          <p:nvPr/>
        </p:nvSpPr>
        <p:spPr>
          <a:xfrm>
            <a:off x="1412477" y="1645752"/>
            <a:ext cx="2903046" cy="364335"/>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728439" y="2875676"/>
            <a:ext cx="2497873" cy="34502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983058" y="1939364"/>
            <a:ext cx="4687373" cy="34502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2603809" y="3137682"/>
            <a:ext cx="3250581" cy="34502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67646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20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7" grpId="1" animBg="1"/>
      <p:bldP spid="9" grpId="0" animBg="1"/>
      <p:bldP spid="9" grpId="1"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Result</a:t>
            </a:r>
            <a:endParaRPr lang="en-US" dirty="0"/>
          </a:p>
        </p:txBody>
      </p:sp>
      <p:pic>
        <p:nvPicPr>
          <p:cNvPr id="4" name="Picture 3"/>
          <p:cNvPicPr>
            <a:picLocks noChangeAspect="1"/>
          </p:cNvPicPr>
          <p:nvPr/>
        </p:nvPicPr>
        <p:blipFill>
          <a:blip r:embed="rId3"/>
          <a:stretch>
            <a:fillRect/>
          </a:stretch>
        </p:blipFill>
        <p:spPr>
          <a:xfrm>
            <a:off x="401833" y="1591747"/>
            <a:ext cx="11410653" cy="4998624"/>
          </a:xfrm>
          <a:prstGeom prst="rect">
            <a:avLst/>
          </a:prstGeom>
          <a:ln>
            <a:solidFill>
              <a:schemeClr val="tx1"/>
            </a:solidFill>
          </a:ln>
        </p:spPr>
      </p:pic>
    </p:spTree>
    <p:extLst>
      <p:ext uri="{BB962C8B-B14F-4D97-AF65-F5344CB8AC3E}">
        <p14:creationId xmlns:p14="http://schemas.microsoft.com/office/powerpoint/2010/main" val="1091416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pic>
        <p:nvPicPr>
          <p:cNvPr id="3" name="Picture 2"/>
          <p:cNvPicPr>
            <a:picLocks noChangeAspect="1"/>
          </p:cNvPicPr>
          <p:nvPr/>
        </p:nvPicPr>
        <p:blipFill>
          <a:blip r:embed="rId3"/>
          <a:stretch>
            <a:fillRect/>
          </a:stretch>
        </p:blipFill>
        <p:spPr>
          <a:xfrm>
            <a:off x="227478" y="1397053"/>
            <a:ext cx="11759363" cy="4914537"/>
          </a:xfrm>
          <a:prstGeom prst="rect">
            <a:avLst/>
          </a:prstGeom>
          <a:ln>
            <a:solidFill>
              <a:schemeClr val="tx1"/>
            </a:solidFill>
          </a:ln>
        </p:spPr>
      </p:pic>
    </p:spTree>
    <p:extLst>
      <p:ext uri="{BB962C8B-B14F-4D97-AF65-F5344CB8AC3E}">
        <p14:creationId xmlns:p14="http://schemas.microsoft.com/office/powerpoint/2010/main" val="40316174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3"/>
          </p:nvPr>
        </p:nvSpPr>
        <p:spPr/>
        <p:txBody>
          <a:bodyPr/>
          <a:lstStyle/>
          <a:p>
            <a:pPr lvl="0"/>
            <a:r>
              <a:rPr lang="en-US" smtClean="0"/>
              <a:t>Independent Consultant | Developer | Mentor</a:t>
            </a:r>
          </a:p>
          <a:p>
            <a:pPr lvl="1"/>
            <a:r>
              <a:rPr lang="en-US" smtClean="0"/>
              <a:t>Web (Angular), .NET</a:t>
            </a:r>
          </a:p>
          <a:p>
            <a:pPr lvl="0"/>
            <a:r>
              <a:rPr lang="en-US" smtClean="0"/>
              <a:t>Pluralsight Author</a:t>
            </a:r>
          </a:p>
          <a:p>
            <a:pPr lvl="1"/>
            <a:r>
              <a:rPr lang="en-US" smtClean="0"/>
              <a:t>AngularJS Line of Business Applications</a:t>
            </a:r>
          </a:p>
          <a:p>
            <a:pPr lvl="1"/>
            <a:r>
              <a:rPr lang="en-US" smtClean="0"/>
              <a:t>Angular Front to Back with Web API</a:t>
            </a:r>
          </a:p>
          <a:p>
            <a:pPr lvl="1"/>
            <a:r>
              <a:rPr lang="en-US" smtClean="0"/>
              <a:t>Object-Oriented Programming Fundamentals in C#</a:t>
            </a:r>
          </a:p>
          <a:p>
            <a:pPr lvl="0"/>
            <a:r>
              <a:rPr lang="en-US" smtClean="0"/>
              <a:t>Microsoft MVP</a:t>
            </a:r>
          </a:p>
          <a:p>
            <a:pPr lvl="0"/>
            <a:endParaRPr lang="en-US" smtClean="0"/>
          </a:p>
          <a:p>
            <a:endParaRPr lang="en-US" dirty="0"/>
          </a:p>
        </p:txBody>
      </p:sp>
      <p:sp>
        <p:nvSpPr>
          <p:cNvPr id="2" name="Title 1"/>
          <p:cNvSpPr>
            <a:spLocks noGrp="1"/>
          </p:cNvSpPr>
          <p:nvPr>
            <p:ph type="title"/>
          </p:nvPr>
        </p:nvSpPr>
        <p:spPr/>
        <p:txBody>
          <a:bodyPr/>
          <a:lstStyle/>
          <a:p>
            <a:r>
              <a:rPr lang="en-US" smtClean="0"/>
              <a:t>Deborah Kurata</a:t>
            </a:r>
            <a:endParaRPr lang="en-US" dirty="0"/>
          </a:p>
        </p:txBody>
      </p:sp>
    </p:spTree>
    <p:extLst>
      <p:ext uri="{BB962C8B-B14F-4D97-AF65-F5344CB8AC3E}">
        <p14:creationId xmlns:p14="http://schemas.microsoft.com/office/powerpoint/2010/main" val="87331451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76072" y="3668751"/>
            <a:ext cx="7171361" cy="2854711"/>
          </a:xfrm>
          <a:prstGeom prst="rect">
            <a:avLst/>
          </a:prstGeom>
          <a:solidFill>
            <a:sysClr val="windowText" lastClr="000000">
              <a:lumMod val="65000"/>
              <a:lumOff val="35000"/>
            </a:sysClr>
          </a:solidFill>
          <a:ln w="19050" cap="flat" cmpd="sng" algn="ctr">
            <a:noFill/>
            <a:prstDash val="solid"/>
          </a:ln>
          <a:effectLst/>
        </p:spPr>
        <p:txBody>
          <a:bodyPr rtlCol="0" anchor="t"/>
          <a:lstStyle/>
          <a:p>
            <a:endParaRPr lang="en-US" sz="2000" dirty="0">
              <a:solidFill>
                <a:schemeClr val="bg1"/>
              </a:solidFill>
              <a:latin typeface="Lucida Console" pitchFamily="49" charset="0"/>
            </a:endParaRPr>
          </a:p>
        </p:txBody>
      </p:sp>
      <p:sp>
        <p:nvSpPr>
          <p:cNvPr id="2" name="Title 1"/>
          <p:cNvSpPr>
            <a:spLocks noGrp="1"/>
          </p:cNvSpPr>
          <p:nvPr>
            <p:ph type="title"/>
          </p:nvPr>
        </p:nvSpPr>
        <p:spPr/>
        <p:txBody>
          <a:bodyPr/>
          <a:lstStyle/>
          <a:p>
            <a:r>
              <a:rPr lang="en-US" dirty="0" smtClean="0"/>
              <a:t>Prepare the form</a:t>
            </a:r>
            <a:endParaRPr lang="en-US" dirty="0"/>
          </a:p>
        </p:txBody>
      </p:sp>
      <p:graphicFrame>
        <p:nvGraphicFramePr>
          <p:cNvPr id="3" name="Diagram 2"/>
          <p:cNvGraphicFramePr/>
          <p:nvPr>
            <p:extLst>
              <p:ext uri="{D42A27DB-BD31-4B8C-83A1-F6EECF244321}">
                <p14:modId xmlns:p14="http://schemas.microsoft.com/office/powerpoint/2010/main" val="2260698178"/>
              </p:ext>
            </p:extLst>
          </p:nvPr>
        </p:nvGraphicFramePr>
        <p:xfrm>
          <a:off x="457199" y="1371600"/>
          <a:ext cx="11251581" cy="20308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2672677" y="3952154"/>
            <a:ext cx="6841194" cy="1200329"/>
          </a:xfrm>
          <a:prstGeom prst="rect">
            <a:avLst/>
          </a:prstGeom>
        </p:spPr>
        <p:txBody>
          <a:bodyPr wrap="square">
            <a:spAutoFit/>
          </a:bodyPr>
          <a:lstStyle/>
          <a:p>
            <a:r>
              <a:rPr lang="en-US" sz="2400" dirty="0" smtClean="0">
                <a:solidFill>
                  <a:schemeClr val="bg1">
                    <a:lumMod val="85000"/>
                  </a:schemeClr>
                </a:solidFill>
                <a:latin typeface="Lucida Console" pitchFamily="49" charset="0"/>
              </a:rPr>
              <a:t>&lt;form class="form-horizontal"</a:t>
            </a:r>
          </a:p>
          <a:p>
            <a:r>
              <a:rPr lang="en-US" sz="2400" dirty="0" smtClean="0">
                <a:solidFill>
                  <a:schemeClr val="bg1"/>
                </a:solidFill>
                <a:latin typeface="Lucida Console" pitchFamily="49" charset="0"/>
              </a:rPr>
              <a:t>      name="</a:t>
            </a:r>
            <a:r>
              <a:rPr lang="en-US" sz="2400" dirty="0" err="1" smtClean="0">
                <a:solidFill>
                  <a:schemeClr val="bg1"/>
                </a:solidFill>
                <a:latin typeface="Lucida Console" pitchFamily="49" charset="0"/>
              </a:rPr>
              <a:t>movieForm</a:t>
            </a:r>
            <a:r>
              <a:rPr lang="en-US" sz="2400" dirty="0" smtClean="0">
                <a:solidFill>
                  <a:schemeClr val="bg1"/>
                </a:solidFill>
                <a:latin typeface="Lucida Console" pitchFamily="49" charset="0"/>
              </a:rPr>
              <a:t>"</a:t>
            </a:r>
            <a:r>
              <a:rPr lang="en-US" sz="2400" dirty="0" smtClean="0">
                <a:solidFill>
                  <a:schemeClr val="bg1">
                    <a:lumMod val="85000"/>
                  </a:schemeClr>
                </a:solidFill>
                <a:latin typeface="Lucida Console" pitchFamily="49" charset="0"/>
              </a:rPr>
              <a:t>&gt;</a:t>
            </a:r>
          </a:p>
          <a:p>
            <a:r>
              <a:rPr lang="en-US" sz="2400" dirty="0" smtClean="0">
                <a:solidFill>
                  <a:schemeClr val="bg1"/>
                </a:solidFill>
                <a:latin typeface="Lucida Console" pitchFamily="49" charset="0"/>
              </a:rPr>
              <a:t>       </a:t>
            </a:r>
          </a:p>
        </p:txBody>
      </p:sp>
      <p:sp>
        <p:nvSpPr>
          <p:cNvPr id="4" name="Rectangle 3"/>
          <p:cNvSpPr/>
          <p:nvPr/>
        </p:nvSpPr>
        <p:spPr>
          <a:xfrm>
            <a:off x="2672677" y="3952154"/>
            <a:ext cx="7123815" cy="1569660"/>
          </a:xfrm>
          <a:prstGeom prst="rect">
            <a:avLst/>
          </a:prstGeom>
        </p:spPr>
        <p:txBody>
          <a:bodyPr wrap="square">
            <a:spAutoFit/>
          </a:bodyPr>
          <a:lstStyle/>
          <a:p>
            <a:r>
              <a:rPr lang="en-US" sz="2400" dirty="0" smtClean="0">
                <a:solidFill>
                  <a:schemeClr val="bg1">
                    <a:lumMod val="85000"/>
                  </a:schemeClr>
                </a:solidFill>
                <a:latin typeface="Lucida Console" pitchFamily="49" charset="0"/>
              </a:rPr>
              <a:t>&lt;form class="form-horizontal"</a:t>
            </a:r>
          </a:p>
          <a:p>
            <a:r>
              <a:rPr lang="en-US" sz="2400" dirty="0" smtClean="0">
                <a:solidFill>
                  <a:schemeClr val="bg1">
                    <a:lumMod val="85000"/>
                  </a:schemeClr>
                </a:solidFill>
                <a:latin typeface="Lucida Console" pitchFamily="49" charset="0"/>
              </a:rPr>
              <a:t>      name="</a:t>
            </a:r>
            <a:r>
              <a:rPr lang="en-US" sz="2400" dirty="0" err="1" smtClean="0">
                <a:solidFill>
                  <a:schemeClr val="bg1">
                    <a:lumMod val="85000"/>
                  </a:schemeClr>
                </a:solidFill>
                <a:latin typeface="Lucida Console" pitchFamily="49" charset="0"/>
              </a:rPr>
              <a:t>movieForm</a:t>
            </a:r>
            <a:r>
              <a:rPr lang="en-US" sz="2400" dirty="0" smtClean="0">
                <a:solidFill>
                  <a:schemeClr val="bg1">
                    <a:lumMod val="85000"/>
                  </a:schemeClr>
                </a:solidFill>
                <a:latin typeface="Lucida Console" pitchFamily="49" charset="0"/>
              </a:rPr>
              <a:t>"</a:t>
            </a:r>
            <a:r>
              <a:rPr lang="en-US" sz="2400" dirty="0" smtClean="0">
                <a:solidFill>
                  <a:schemeClr val="bg1">
                    <a:lumMod val="95000"/>
                  </a:schemeClr>
                </a:solidFill>
                <a:latin typeface="Lucida Console" pitchFamily="49" charset="0"/>
              </a:rPr>
              <a:t> </a:t>
            </a:r>
          </a:p>
          <a:p>
            <a:r>
              <a:rPr lang="en-US" sz="2400" dirty="0" smtClean="0">
                <a:solidFill>
                  <a:schemeClr val="bg1">
                    <a:lumMod val="95000"/>
                  </a:schemeClr>
                </a:solidFill>
                <a:latin typeface="Lucida Console" pitchFamily="49" charset="0"/>
              </a:rPr>
              <a:t>      </a:t>
            </a:r>
            <a:r>
              <a:rPr lang="en-US" sz="2400" dirty="0" err="1" smtClean="0">
                <a:solidFill>
                  <a:schemeClr val="bg1"/>
                </a:solidFill>
                <a:latin typeface="Lucida Console" pitchFamily="49" charset="0"/>
              </a:rPr>
              <a:t>novalidate</a:t>
            </a:r>
            <a:r>
              <a:rPr lang="en-US" sz="2400" dirty="0" smtClean="0">
                <a:solidFill>
                  <a:schemeClr val="bg1">
                    <a:lumMod val="95000"/>
                  </a:schemeClr>
                </a:solidFill>
                <a:latin typeface="Lucida Console" pitchFamily="49" charset="0"/>
              </a:rPr>
              <a:t>&gt;</a:t>
            </a:r>
          </a:p>
          <a:p>
            <a:r>
              <a:rPr lang="en-US" sz="2400" dirty="0" smtClean="0">
                <a:solidFill>
                  <a:schemeClr val="bg1">
                    <a:lumMod val="95000"/>
                  </a:schemeClr>
                </a:solidFill>
                <a:latin typeface="Lucida Console" pitchFamily="49" charset="0"/>
              </a:rPr>
              <a:t>       </a:t>
            </a:r>
          </a:p>
        </p:txBody>
      </p:sp>
    </p:spTree>
    <p:extLst>
      <p:ext uri="{BB962C8B-B14F-4D97-AF65-F5344CB8AC3E}">
        <p14:creationId xmlns:p14="http://schemas.microsoft.com/office/powerpoint/2010/main" val="27659280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3">
                                            <p:graphicEl>
                                              <a:dgm id="{229177A4-8C52-4C30-8B0F-2D08500DEDEE}"/>
                                            </p:graphicEl>
                                          </p:spTgt>
                                        </p:tgtEl>
                                        <p:attrNameLst>
                                          <p:attrName>style.visibility</p:attrName>
                                        </p:attrNameLst>
                                      </p:cBhvr>
                                      <p:to>
                                        <p:strVal val="visible"/>
                                      </p:to>
                                    </p:set>
                                    <p:animEffect transition="in" filter="fade">
                                      <p:cBhvr>
                                        <p:cTn id="9" dur="500"/>
                                        <p:tgtEl>
                                          <p:spTgt spid="3">
                                            <p:graphicEl>
                                              <a:dgm id="{229177A4-8C52-4C30-8B0F-2D08500DEDEE}"/>
                                            </p:graphicEl>
                                          </p:spTgt>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graphicEl>
                                              <a:dgm id="{744EE51D-B00A-47CB-9646-6920D3B61133}"/>
                                            </p:graphicEl>
                                          </p:spTgt>
                                        </p:tgtEl>
                                        <p:attrNameLst>
                                          <p:attrName>style.visibility</p:attrName>
                                        </p:attrNameLst>
                                      </p:cBhvr>
                                      <p:to>
                                        <p:strVal val="visible"/>
                                      </p:to>
                                    </p:set>
                                    <p:animEffect transition="in" filter="fade">
                                      <p:cBhvr>
                                        <p:cTn id="18" dur="500"/>
                                        <p:tgtEl>
                                          <p:spTgt spid="3">
                                            <p:graphicEl>
                                              <a:dgm id="{744EE51D-B00A-47CB-9646-6920D3B61133}"/>
                                            </p:graphicEl>
                                          </p:spTgt>
                                        </p:tgtEl>
                                      </p:cBhvr>
                                    </p:animEffect>
                                  </p:childTnLst>
                                </p:cTn>
                              </p:par>
                            </p:childTnLst>
                          </p:cTn>
                        </p:par>
                        <p:par>
                          <p:cTn id="19" fill="hold">
                            <p:stCondLst>
                              <p:cond delay="500"/>
                            </p:stCondLst>
                            <p:childTnLst>
                              <p:par>
                                <p:cTn id="20" presetID="10" presetClass="exit" presetSubtype="0" fill="hold" grpId="1" nodeType="after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Graphic spid="3" grpId="0" uiExpand="1">
        <p:bldSub>
          <a:bldDgm bld="one"/>
        </p:bldSub>
      </p:bldGraphic>
      <p:bldP spid="5" grpId="0" uiExpand="1"/>
      <p:bldP spid="5" grpId="1"/>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Validation Techniques</a:t>
            </a:r>
            <a:endParaRPr lang="en-US" dirty="0"/>
          </a:p>
        </p:txBody>
      </p:sp>
      <p:sp>
        <p:nvSpPr>
          <p:cNvPr id="5" name="Freeform 4"/>
          <p:cNvSpPr/>
          <p:nvPr/>
        </p:nvSpPr>
        <p:spPr>
          <a:xfrm>
            <a:off x="4467438" y="1451409"/>
            <a:ext cx="7129313" cy="627691"/>
          </a:xfrm>
          <a:custGeom>
            <a:avLst/>
            <a:gdLst>
              <a:gd name="connsiteX0" fmla="*/ 104617 w 627691"/>
              <a:gd name="connsiteY0" fmla="*/ 0 h 7129313"/>
              <a:gd name="connsiteX1" fmla="*/ 523074 w 627691"/>
              <a:gd name="connsiteY1" fmla="*/ 0 h 7129313"/>
              <a:gd name="connsiteX2" fmla="*/ 627691 w 627691"/>
              <a:gd name="connsiteY2" fmla="*/ 104617 h 7129313"/>
              <a:gd name="connsiteX3" fmla="*/ 627691 w 627691"/>
              <a:gd name="connsiteY3" fmla="*/ 7129313 h 7129313"/>
              <a:gd name="connsiteX4" fmla="*/ 627691 w 627691"/>
              <a:gd name="connsiteY4" fmla="*/ 7129313 h 7129313"/>
              <a:gd name="connsiteX5" fmla="*/ 0 w 627691"/>
              <a:gd name="connsiteY5" fmla="*/ 7129313 h 7129313"/>
              <a:gd name="connsiteX6" fmla="*/ 0 w 627691"/>
              <a:gd name="connsiteY6" fmla="*/ 7129313 h 7129313"/>
              <a:gd name="connsiteX7" fmla="*/ 0 w 627691"/>
              <a:gd name="connsiteY7" fmla="*/ 104617 h 7129313"/>
              <a:gd name="connsiteX8" fmla="*/ 104617 w 627691"/>
              <a:gd name="connsiteY8" fmla="*/ 0 h 712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691" h="7129313">
                <a:moveTo>
                  <a:pt x="627691" y="1188243"/>
                </a:moveTo>
                <a:lnTo>
                  <a:pt x="627691" y="5941070"/>
                </a:lnTo>
                <a:cubicBezTo>
                  <a:pt x="627691" y="6597311"/>
                  <a:pt x="623567" y="7129307"/>
                  <a:pt x="618480" y="7129307"/>
                </a:cubicBezTo>
                <a:lnTo>
                  <a:pt x="0" y="7129307"/>
                </a:lnTo>
                <a:lnTo>
                  <a:pt x="0" y="7129307"/>
                </a:lnTo>
                <a:lnTo>
                  <a:pt x="0" y="6"/>
                </a:lnTo>
                <a:lnTo>
                  <a:pt x="0" y="6"/>
                </a:lnTo>
                <a:lnTo>
                  <a:pt x="618480" y="6"/>
                </a:lnTo>
                <a:cubicBezTo>
                  <a:pt x="623567" y="6"/>
                  <a:pt x="627691" y="532002"/>
                  <a:pt x="627691" y="1188243"/>
                </a:cubicBezTo>
                <a:close/>
              </a:path>
            </a:pathLst>
          </a:custGeom>
          <a:solidFill>
            <a:srgbClr val="9BBB59">
              <a:tint val="40000"/>
              <a:alpha val="90000"/>
              <a:hueOff val="0"/>
              <a:satOff val="0"/>
              <a:lumOff val="0"/>
              <a:alphaOff val="0"/>
            </a:srgbClr>
          </a:solidFill>
          <a:ln w="25400" cap="rnd" cmpd="sng" algn="ctr">
            <a:solidFill>
              <a:srgbClr val="9BBB59">
                <a:tint val="40000"/>
                <a:alpha val="90000"/>
                <a:hueOff val="0"/>
                <a:satOff val="0"/>
                <a:lumOff val="0"/>
                <a:alphaOff val="0"/>
              </a:srgbClr>
            </a:solidFill>
            <a:prstDash val="solid"/>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121921" tIns="91600" rIns="152560" bIns="91602" numCol="1" spcCol="1270" anchor="ctr" anchorCtr="0">
            <a:noAutofit/>
          </a:bodyPr>
          <a:lstStyle/>
          <a:p>
            <a:pPr marL="0" lvl="1" algn="l" defTabSz="1422400" rtl="0">
              <a:lnSpc>
                <a:spcPct val="90000"/>
              </a:lnSpc>
              <a:spcBef>
                <a:spcPct val="0"/>
              </a:spcBef>
              <a:spcAft>
                <a:spcPct val="15000"/>
              </a:spcAft>
            </a:pPr>
            <a:r>
              <a:rPr lang="en-US" sz="3200" b="0" kern="1200" dirty="0" smtClean="0">
                <a:solidFill>
                  <a:sysClr val="windowText" lastClr="000000">
                    <a:hueOff val="0"/>
                    <a:satOff val="0"/>
                    <a:lumOff val="0"/>
                    <a:alphaOff val="0"/>
                  </a:sysClr>
                </a:solidFill>
                <a:latin typeface="Consolas" pitchFamily="49" charset="0"/>
                <a:ea typeface="+mn-ea"/>
                <a:cs typeface="Consolas" pitchFamily="49" charset="0"/>
              </a:rPr>
              <a:t>type="email"</a:t>
            </a:r>
            <a:endParaRPr lang="en-US" sz="3200" b="0" kern="1200" dirty="0">
              <a:solidFill>
                <a:sysClr val="windowText" lastClr="000000">
                  <a:hueOff val="0"/>
                  <a:satOff val="0"/>
                  <a:lumOff val="0"/>
                  <a:alphaOff val="0"/>
                </a:sysClr>
              </a:solidFill>
              <a:latin typeface="Consolas" pitchFamily="49" charset="0"/>
              <a:ea typeface="+mn-ea"/>
              <a:cs typeface="Consolas" pitchFamily="49" charset="0"/>
            </a:endParaRPr>
          </a:p>
        </p:txBody>
      </p:sp>
      <p:sp>
        <p:nvSpPr>
          <p:cNvPr id="6" name="Freeform 5"/>
          <p:cNvSpPr/>
          <p:nvPr/>
        </p:nvSpPr>
        <p:spPr>
          <a:xfrm>
            <a:off x="457200" y="1372946"/>
            <a:ext cx="4010238" cy="784614"/>
          </a:xfrm>
          <a:custGeom>
            <a:avLst/>
            <a:gdLst>
              <a:gd name="connsiteX0" fmla="*/ 0 w 4010238"/>
              <a:gd name="connsiteY0" fmla="*/ 130772 h 784614"/>
              <a:gd name="connsiteX1" fmla="*/ 130772 w 4010238"/>
              <a:gd name="connsiteY1" fmla="*/ 0 h 784614"/>
              <a:gd name="connsiteX2" fmla="*/ 3879466 w 4010238"/>
              <a:gd name="connsiteY2" fmla="*/ 0 h 784614"/>
              <a:gd name="connsiteX3" fmla="*/ 4010238 w 4010238"/>
              <a:gd name="connsiteY3" fmla="*/ 130772 h 784614"/>
              <a:gd name="connsiteX4" fmla="*/ 4010238 w 4010238"/>
              <a:gd name="connsiteY4" fmla="*/ 653842 h 784614"/>
              <a:gd name="connsiteX5" fmla="*/ 3879466 w 4010238"/>
              <a:gd name="connsiteY5" fmla="*/ 784614 h 784614"/>
              <a:gd name="connsiteX6" fmla="*/ 130772 w 4010238"/>
              <a:gd name="connsiteY6" fmla="*/ 784614 h 784614"/>
              <a:gd name="connsiteX7" fmla="*/ 0 w 4010238"/>
              <a:gd name="connsiteY7" fmla="*/ 653842 h 784614"/>
              <a:gd name="connsiteX8" fmla="*/ 0 w 4010238"/>
              <a:gd name="connsiteY8" fmla="*/ 130772 h 78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0238" h="784614">
                <a:moveTo>
                  <a:pt x="0" y="130772"/>
                </a:moveTo>
                <a:cubicBezTo>
                  <a:pt x="0" y="58549"/>
                  <a:pt x="58549" y="0"/>
                  <a:pt x="130772" y="0"/>
                </a:cubicBezTo>
                <a:lnTo>
                  <a:pt x="3879466" y="0"/>
                </a:lnTo>
                <a:cubicBezTo>
                  <a:pt x="3951689" y="0"/>
                  <a:pt x="4010238" y="58549"/>
                  <a:pt x="4010238" y="130772"/>
                </a:cubicBezTo>
                <a:lnTo>
                  <a:pt x="4010238" y="653842"/>
                </a:lnTo>
                <a:cubicBezTo>
                  <a:pt x="4010238" y="726065"/>
                  <a:pt x="3951689" y="784614"/>
                  <a:pt x="3879466" y="784614"/>
                </a:cubicBezTo>
                <a:lnTo>
                  <a:pt x="130772" y="784614"/>
                </a:lnTo>
                <a:cubicBezTo>
                  <a:pt x="58549" y="784614"/>
                  <a:pt x="0" y="726065"/>
                  <a:pt x="0" y="653842"/>
                </a:cubicBezTo>
                <a:lnTo>
                  <a:pt x="0" y="130772"/>
                </a:lnTo>
                <a:close/>
              </a:path>
            </a:pathLst>
          </a:custGeom>
          <a:solidFill>
            <a:srgbClr val="9BBB59">
              <a:hueOff val="0"/>
              <a:satOff val="0"/>
              <a:lumOff val="0"/>
              <a:alphaOff val="0"/>
            </a:srgbClr>
          </a:solidFill>
          <a:ln w="25400" cap="rnd" cmpd="sng" algn="ctr">
            <a:solidFill>
              <a:sysClr val="window" lastClr="FFFFFF">
                <a:hueOff val="0"/>
                <a:satOff val="0"/>
                <a:lumOff val="0"/>
                <a:alphaOff val="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22122" tIns="80212" rIns="122122" bIns="80212" numCol="1" spcCol="1270" anchor="ctr" anchorCtr="0">
            <a:noAutofit/>
          </a:bodyPr>
          <a:lstStyle/>
          <a:p>
            <a:pPr lvl="0" algn="ctr" defTabSz="977900" rtl="0">
              <a:lnSpc>
                <a:spcPct val="90000"/>
              </a:lnSpc>
              <a:spcBef>
                <a:spcPct val="0"/>
              </a:spcBef>
              <a:spcAft>
                <a:spcPct val="35000"/>
              </a:spcAft>
            </a:pPr>
            <a:r>
              <a:rPr lang="en-US" sz="2200" b="1" kern="1200" dirty="0" smtClean="0">
                <a:solidFill>
                  <a:sysClr val="window" lastClr="FFFFFF"/>
                </a:solidFill>
                <a:latin typeface="Myriad Pro"/>
                <a:ea typeface="+mn-ea"/>
                <a:cs typeface="+mn-cs"/>
              </a:rPr>
              <a:t>Type Attribute</a:t>
            </a:r>
            <a:endParaRPr lang="en-US" sz="2200" kern="1200" dirty="0">
              <a:solidFill>
                <a:sysClr val="window" lastClr="FFFFFF"/>
              </a:solidFill>
              <a:latin typeface="Myriad Pro"/>
              <a:ea typeface="+mn-ea"/>
              <a:cs typeface="+mn-cs"/>
            </a:endParaRPr>
          </a:p>
        </p:txBody>
      </p:sp>
      <p:sp>
        <p:nvSpPr>
          <p:cNvPr id="7" name="Freeform 6"/>
          <p:cNvSpPr/>
          <p:nvPr/>
        </p:nvSpPr>
        <p:spPr>
          <a:xfrm>
            <a:off x="4467438" y="2275254"/>
            <a:ext cx="7129313" cy="627691"/>
          </a:xfrm>
          <a:custGeom>
            <a:avLst/>
            <a:gdLst>
              <a:gd name="connsiteX0" fmla="*/ 104617 w 627691"/>
              <a:gd name="connsiteY0" fmla="*/ 0 h 7129313"/>
              <a:gd name="connsiteX1" fmla="*/ 523074 w 627691"/>
              <a:gd name="connsiteY1" fmla="*/ 0 h 7129313"/>
              <a:gd name="connsiteX2" fmla="*/ 627691 w 627691"/>
              <a:gd name="connsiteY2" fmla="*/ 104617 h 7129313"/>
              <a:gd name="connsiteX3" fmla="*/ 627691 w 627691"/>
              <a:gd name="connsiteY3" fmla="*/ 7129313 h 7129313"/>
              <a:gd name="connsiteX4" fmla="*/ 627691 w 627691"/>
              <a:gd name="connsiteY4" fmla="*/ 7129313 h 7129313"/>
              <a:gd name="connsiteX5" fmla="*/ 0 w 627691"/>
              <a:gd name="connsiteY5" fmla="*/ 7129313 h 7129313"/>
              <a:gd name="connsiteX6" fmla="*/ 0 w 627691"/>
              <a:gd name="connsiteY6" fmla="*/ 7129313 h 7129313"/>
              <a:gd name="connsiteX7" fmla="*/ 0 w 627691"/>
              <a:gd name="connsiteY7" fmla="*/ 104617 h 7129313"/>
              <a:gd name="connsiteX8" fmla="*/ 104617 w 627691"/>
              <a:gd name="connsiteY8" fmla="*/ 0 h 712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691" h="7129313">
                <a:moveTo>
                  <a:pt x="627691" y="1188243"/>
                </a:moveTo>
                <a:lnTo>
                  <a:pt x="627691" y="5941070"/>
                </a:lnTo>
                <a:cubicBezTo>
                  <a:pt x="627691" y="6597311"/>
                  <a:pt x="623567" y="7129307"/>
                  <a:pt x="618480" y="7129307"/>
                </a:cubicBezTo>
                <a:lnTo>
                  <a:pt x="0" y="7129307"/>
                </a:lnTo>
                <a:lnTo>
                  <a:pt x="0" y="7129307"/>
                </a:lnTo>
                <a:lnTo>
                  <a:pt x="0" y="6"/>
                </a:lnTo>
                <a:lnTo>
                  <a:pt x="0" y="6"/>
                </a:lnTo>
                <a:lnTo>
                  <a:pt x="618480" y="6"/>
                </a:lnTo>
                <a:cubicBezTo>
                  <a:pt x="623567" y="6"/>
                  <a:pt x="627691" y="532002"/>
                  <a:pt x="627691" y="1188243"/>
                </a:cubicBezTo>
                <a:close/>
              </a:path>
            </a:pathLst>
          </a:custGeom>
          <a:solidFill>
            <a:srgbClr val="9BBB59">
              <a:tint val="40000"/>
              <a:alpha val="90000"/>
              <a:hueOff val="2679213"/>
              <a:satOff val="-3448"/>
              <a:lumOff val="-269"/>
              <a:alphaOff val="0"/>
            </a:srgbClr>
          </a:solidFill>
          <a:ln w="25400" cap="rnd" cmpd="sng" algn="ctr">
            <a:solidFill>
              <a:srgbClr val="9BBB59">
                <a:tint val="40000"/>
                <a:alpha val="90000"/>
                <a:hueOff val="2679213"/>
                <a:satOff val="-3448"/>
                <a:lumOff val="-269"/>
                <a:alphaOff val="0"/>
              </a:srgbClr>
            </a:solidFill>
            <a:prstDash val="solid"/>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121921" tIns="91600" rIns="152560" bIns="91602" numCol="1" spcCol="1270" anchor="ctr" anchorCtr="0">
            <a:noAutofit/>
          </a:bodyPr>
          <a:lstStyle/>
          <a:p>
            <a:pPr marL="0" lvl="1" algn="l" defTabSz="1422400" rtl="0">
              <a:lnSpc>
                <a:spcPct val="90000"/>
              </a:lnSpc>
              <a:spcBef>
                <a:spcPct val="0"/>
              </a:spcBef>
              <a:spcAft>
                <a:spcPct val="15000"/>
              </a:spcAft>
            </a:pPr>
            <a:r>
              <a:rPr lang="en-US" sz="3200" b="0" kern="1200" dirty="0" smtClean="0">
                <a:solidFill>
                  <a:sysClr val="windowText" lastClr="000000">
                    <a:hueOff val="0"/>
                    <a:satOff val="0"/>
                    <a:lumOff val="0"/>
                    <a:alphaOff val="0"/>
                  </a:sysClr>
                </a:solidFill>
                <a:latin typeface="Consolas" pitchFamily="49" charset="0"/>
                <a:ea typeface="+mn-ea"/>
                <a:cs typeface="Consolas" pitchFamily="49" charset="0"/>
              </a:rPr>
              <a:t>required</a:t>
            </a:r>
            <a:endParaRPr lang="en-US" sz="3200" b="0" kern="1200" dirty="0">
              <a:solidFill>
                <a:sysClr val="windowText" lastClr="000000">
                  <a:hueOff val="0"/>
                  <a:satOff val="0"/>
                  <a:lumOff val="0"/>
                  <a:alphaOff val="0"/>
                </a:sysClr>
              </a:solidFill>
              <a:latin typeface="Consolas" pitchFamily="49" charset="0"/>
              <a:ea typeface="+mn-ea"/>
              <a:cs typeface="Consolas" pitchFamily="49" charset="0"/>
            </a:endParaRPr>
          </a:p>
        </p:txBody>
      </p:sp>
      <p:sp>
        <p:nvSpPr>
          <p:cNvPr id="8" name="Freeform 7"/>
          <p:cNvSpPr/>
          <p:nvPr/>
        </p:nvSpPr>
        <p:spPr>
          <a:xfrm>
            <a:off x="457200" y="2196792"/>
            <a:ext cx="4010238" cy="784614"/>
          </a:xfrm>
          <a:custGeom>
            <a:avLst/>
            <a:gdLst>
              <a:gd name="connsiteX0" fmla="*/ 0 w 4010238"/>
              <a:gd name="connsiteY0" fmla="*/ 130772 h 784614"/>
              <a:gd name="connsiteX1" fmla="*/ 130772 w 4010238"/>
              <a:gd name="connsiteY1" fmla="*/ 0 h 784614"/>
              <a:gd name="connsiteX2" fmla="*/ 3879466 w 4010238"/>
              <a:gd name="connsiteY2" fmla="*/ 0 h 784614"/>
              <a:gd name="connsiteX3" fmla="*/ 4010238 w 4010238"/>
              <a:gd name="connsiteY3" fmla="*/ 130772 h 784614"/>
              <a:gd name="connsiteX4" fmla="*/ 4010238 w 4010238"/>
              <a:gd name="connsiteY4" fmla="*/ 653842 h 784614"/>
              <a:gd name="connsiteX5" fmla="*/ 3879466 w 4010238"/>
              <a:gd name="connsiteY5" fmla="*/ 784614 h 784614"/>
              <a:gd name="connsiteX6" fmla="*/ 130772 w 4010238"/>
              <a:gd name="connsiteY6" fmla="*/ 784614 h 784614"/>
              <a:gd name="connsiteX7" fmla="*/ 0 w 4010238"/>
              <a:gd name="connsiteY7" fmla="*/ 653842 h 784614"/>
              <a:gd name="connsiteX8" fmla="*/ 0 w 4010238"/>
              <a:gd name="connsiteY8" fmla="*/ 130772 h 78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0238" h="784614">
                <a:moveTo>
                  <a:pt x="0" y="130772"/>
                </a:moveTo>
                <a:cubicBezTo>
                  <a:pt x="0" y="58549"/>
                  <a:pt x="58549" y="0"/>
                  <a:pt x="130772" y="0"/>
                </a:cubicBezTo>
                <a:lnTo>
                  <a:pt x="3879466" y="0"/>
                </a:lnTo>
                <a:cubicBezTo>
                  <a:pt x="3951689" y="0"/>
                  <a:pt x="4010238" y="58549"/>
                  <a:pt x="4010238" y="130772"/>
                </a:cubicBezTo>
                <a:lnTo>
                  <a:pt x="4010238" y="653842"/>
                </a:lnTo>
                <a:cubicBezTo>
                  <a:pt x="4010238" y="726065"/>
                  <a:pt x="3951689" y="784614"/>
                  <a:pt x="3879466" y="784614"/>
                </a:cubicBezTo>
                <a:lnTo>
                  <a:pt x="130772" y="784614"/>
                </a:lnTo>
                <a:cubicBezTo>
                  <a:pt x="58549" y="784614"/>
                  <a:pt x="0" y="726065"/>
                  <a:pt x="0" y="653842"/>
                </a:cubicBezTo>
                <a:lnTo>
                  <a:pt x="0" y="130772"/>
                </a:lnTo>
                <a:close/>
              </a:path>
            </a:pathLst>
          </a:custGeom>
          <a:solidFill>
            <a:srgbClr val="9BBB59">
              <a:hueOff val="2812566"/>
              <a:satOff val="-4220"/>
              <a:lumOff val="-686"/>
              <a:alphaOff val="0"/>
            </a:srgbClr>
          </a:solidFill>
          <a:ln w="25400" cap="rnd" cmpd="sng" algn="ctr">
            <a:solidFill>
              <a:sysClr val="window" lastClr="FFFFFF">
                <a:hueOff val="0"/>
                <a:satOff val="0"/>
                <a:lumOff val="0"/>
                <a:alphaOff val="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22122" tIns="80212" rIns="122122" bIns="80212" numCol="1" spcCol="1270" anchor="ctr" anchorCtr="0">
            <a:noAutofit/>
          </a:bodyPr>
          <a:lstStyle/>
          <a:p>
            <a:pPr lvl="0" algn="ctr" defTabSz="977900" rtl="0">
              <a:lnSpc>
                <a:spcPct val="90000"/>
              </a:lnSpc>
              <a:spcBef>
                <a:spcPct val="0"/>
              </a:spcBef>
              <a:spcAft>
                <a:spcPct val="35000"/>
              </a:spcAft>
            </a:pPr>
            <a:r>
              <a:rPr lang="en-US" sz="2200" b="1" kern="1200" dirty="0" smtClean="0">
                <a:solidFill>
                  <a:sysClr val="window" lastClr="FFFFFF"/>
                </a:solidFill>
                <a:latin typeface="Myriad Pro"/>
                <a:ea typeface="+mn-ea"/>
                <a:cs typeface="+mn-cs"/>
              </a:rPr>
              <a:t>Required Attribute</a:t>
            </a:r>
            <a:endParaRPr lang="en-US" sz="2200" kern="1200" dirty="0">
              <a:solidFill>
                <a:sysClr val="window" lastClr="FFFFFF"/>
              </a:solidFill>
              <a:latin typeface="Myriad Pro"/>
              <a:ea typeface="+mn-ea"/>
              <a:cs typeface="+mn-cs"/>
            </a:endParaRPr>
          </a:p>
        </p:txBody>
      </p:sp>
      <p:sp>
        <p:nvSpPr>
          <p:cNvPr id="11" name="Freeform 10"/>
          <p:cNvSpPr/>
          <p:nvPr/>
        </p:nvSpPr>
        <p:spPr>
          <a:xfrm>
            <a:off x="4467438" y="3099101"/>
            <a:ext cx="7129313" cy="627691"/>
          </a:xfrm>
          <a:custGeom>
            <a:avLst/>
            <a:gdLst>
              <a:gd name="connsiteX0" fmla="*/ 104617 w 627691"/>
              <a:gd name="connsiteY0" fmla="*/ 0 h 7129313"/>
              <a:gd name="connsiteX1" fmla="*/ 523074 w 627691"/>
              <a:gd name="connsiteY1" fmla="*/ 0 h 7129313"/>
              <a:gd name="connsiteX2" fmla="*/ 627691 w 627691"/>
              <a:gd name="connsiteY2" fmla="*/ 104617 h 7129313"/>
              <a:gd name="connsiteX3" fmla="*/ 627691 w 627691"/>
              <a:gd name="connsiteY3" fmla="*/ 7129313 h 7129313"/>
              <a:gd name="connsiteX4" fmla="*/ 627691 w 627691"/>
              <a:gd name="connsiteY4" fmla="*/ 7129313 h 7129313"/>
              <a:gd name="connsiteX5" fmla="*/ 0 w 627691"/>
              <a:gd name="connsiteY5" fmla="*/ 7129313 h 7129313"/>
              <a:gd name="connsiteX6" fmla="*/ 0 w 627691"/>
              <a:gd name="connsiteY6" fmla="*/ 7129313 h 7129313"/>
              <a:gd name="connsiteX7" fmla="*/ 0 w 627691"/>
              <a:gd name="connsiteY7" fmla="*/ 104617 h 7129313"/>
              <a:gd name="connsiteX8" fmla="*/ 104617 w 627691"/>
              <a:gd name="connsiteY8" fmla="*/ 0 h 712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691" h="7129313">
                <a:moveTo>
                  <a:pt x="627691" y="1188243"/>
                </a:moveTo>
                <a:lnTo>
                  <a:pt x="627691" y="5941070"/>
                </a:lnTo>
                <a:cubicBezTo>
                  <a:pt x="627691" y="6597311"/>
                  <a:pt x="623567" y="7129307"/>
                  <a:pt x="618480" y="7129307"/>
                </a:cubicBezTo>
                <a:lnTo>
                  <a:pt x="0" y="7129307"/>
                </a:lnTo>
                <a:lnTo>
                  <a:pt x="0" y="7129307"/>
                </a:lnTo>
                <a:lnTo>
                  <a:pt x="0" y="6"/>
                </a:lnTo>
                <a:lnTo>
                  <a:pt x="0" y="6"/>
                </a:lnTo>
                <a:lnTo>
                  <a:pt x="618480" y="6"/>
                </a:lnTo>
                <a:cubicBezTo>
                  <a:pt x="623567" y="6"/>
                  <a:pt x="627691" y="532002"/>
                  <a:pt x="627691" y="1188243"/>
                </a:cubicBezTo>
                <a:close/>
              </a:path>
            </a:pathLst>
          </a:custGeom>
          <a:solidFill>
            <a:srgbClr val="9BBB59">
              <a:tint val="40000"/>
              <a:alpha val="90000"/>
              <a:hueOff val="5358427"/>
              <a:satOff val="-6896"/>
              <a:lumOff val="-537"/>
              <a:alphaOff val="0"/>
            </a:srgbClr>
          </a:solidFill>
          <a:ln w="25400" cap="rnd" cmpd="sng" algn="ctr">
            <a:solidFill>
              <a:srgbClr val="9BBB59">
                <a:tint val="40000"/>
                <a:alpha val="90000"/>
                <a:hueOff val="5358427"/>
                <a:satOff val="-6896"/>
                <a:lumOff val="-537"/>
                <a:alphaOff val="0"/>
              </a:srgbClr>
            </a:solidFill>
            <a:prstDash val="solid"/>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121921" tIns="91600" rIns="152560" bIns="91602" numCol="1" spcCol="1270" anchor="ctr" anchorCtr="0">
            <a:noAutofit/>
          </a:bodyPr>
          <a:lstStyle/>
          <a:p>
            <a:pPr marL="0" lvl="1" defTabSz="1422400">
              <a:lnSpc>
                <a:spcPct val="90000"/>
              </a:lnSpc>
              <a:spcBef>
                <a:spcPct val="0"/>
              </a:spcBef>
              <a:spcAft>
                <a:spcPct val="15000"/>
              </a:spcAft>
            </a:pPr>
            <a:r>
              <a:rPr lang="en-US" sz="3200" dirty="0">
                <a:solidFill>
                  <a:schemeClr val="tx1">
                    <a:lumMod val="50000"/>
                  </a:schemeClr>
                </a:solidFill>
                <a:latin typeface="Consolas" panose="020B0609020204030204" pitchFamily="49" charset="0"/>
                <a:cs typeface="Consolas" panose="020B0609020204030204" pitchFamily="49" charset="0"/>
              </a:rPr>
              <a:t>min = "1"</a:t>
            </a:r>
            <a:endParaRPr lang="en-US" sz="3200" dirty="0">
              <a:solidFill>
                <a:schemeClr val="tx1">
                  <a:lumMod val="50000"/>
                </a:schemeClr>
              </a:solidFill>
              <a:latin typeface="Consolas" panose="020B0609020204030204" pitchFamily="49" charset="0"/>
              <a:cs typeface="Consolas" panose="020B0609020204030204" pitchFamily="49" charset="0"/>
            </a:endParaRPr>
          </a:p>
        </p:txBody>
      </p:sp>
      <p:sp>
        <p:nvSpPr>
          <p:cNvPr id="12" name="Freeform 11"/>
          <p:cNvSpPr/>
          <p:nvPr/>
        </p:nvSpPr>
        <p:spPr>
          <a:xfrm>
            <a:off x="457200" y="3020638"/>
            <a:ext cx="4010238" cy="784614"/>
          </a:xfrm>
          <a:custGeom>
            <a:avLst/>
            <a:gdLst>
              <a:gd name="connsiteX0" fmla="*/ 0 w 4010238"/>
              <a:gd name="connsiteY0" fmla="*/ 130772 h 784614"/>
              <a:gd name="connsiteX1" fmla="*/ 130772 w 4010238"/>
              <a:gd name="connsiteY1" fmla="*/ 0 h 784614"/>
              <a:gd name="connsiteX2" fmla="*/ 3879466 w 4010238"/>
              <a:gd name="connsiteY2" fmla="*/ 0 h 784614"/>
              <a:gd name="connsiteX3" fmla="*/ 4010238 w 4010238"/>
              <a:gd name="connsiteY3" fmla="*/ 130772 h 784614"/>
              <a:gd name="connsiteX4" fmla="*/ 4010238 w 4010238"/>
              <a:gd name="connsiteY4" fmla="*/ 653842 h 784614"/>
              <a:gd name="connsiteX5" fmla="*/ 3879466 w 4010238"/>
              <a:gd name="connsiteY5" fmla="*/ 784614 h 784614"/>
              <a:gd name="connsiteX6" fmla="*/ 130772 w 4010238"/>
              <a:gd name="connsiteY6" fmla="*/ 784614 h 784614"/>
              <a:gd name="connsiteX7" fmla="*/ 0 w 4010238"/>
              <a:gd name="connsiteY7" fmla="*/ 653842 h 784614"/>
              <a:gd name="connsiteX8" fmla="*/ 0 w 4010238"/>
              <a:gd name="connsiteY8" fmla="*/ 130772 h 78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0238" h="784614">
                <a:moveTo>
                  <a:pt x="0" y="130772"/>
                </a:moveTo>
                <a:cubicBezTo>
                  <a:pt x="0" y="58549"/>
                  <a:pt x="58549" y="0"/>
                  <a:pt x="130772" y="0"/>
                </a:cubicBezTo>
                <a:lnTo>
                  <a:pt x="3879466" y="0"/>
                </a:lnTo>
                <a:cubicBezTo>
                  <a:pt x="3951689" y="0"/>
                  <a:pt x="4010238" y="58549"/>
                  <a:pt x="4010238" y="130772"/>
                </a:cubicBezTo>
                <a:lnTo>
                  <a:pt x="4010238" y="653842"/>
                </a:lnTo>
                <a:cubicBezTo>
                  <a:pt x="4010238" y="726065"/>
                  <a:pt x="3951689" y="784614"/>
                  <a:pt x="3879466" y="784614"/>
                </a:cubicBezTo>
                <a:lnTo>
                  <a:pt x="130772" y="784614"/>
                </a:lnTo>
                <a:cubicBezTo>
                  <a:pt x="58549" y="784614"/>
                  <a:pt x="0" y="726065"/>
                  <a:pt x="0" y="653842"/>
                </a:cubicBezTo>
                <a:lnTo>
                  <a:pt x="0" y="130772"/>
                </a:lnTo>
                <a:close/>
              </a:path>
            </a:pathLst>
          </a:custGeom>
          <a:solidFill>
            <a:srgbClr val="9BBB59">
              <a:hueOff val="5625132"/>
              <a:satOff val="-8440"/>
              <a:lumOff val="-1373"/>
              <a:alphaOff val="0"/>
            </a:srgbClr>
          </a:solidFill>
          <a:ln w="25400" cap="rnd" cmpd="sng" algn="ctr">
            <a:solidFill>
              <a:sysClr val="window" lastClr="FFFFFF">
                <a:hueOff val="0"/>
                <a:satOff val="0"/>
                <a:lumOff val="0"/>
                <a:alphaOff val="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22122" tIns="80212" rIns="122122" bIns="80212" numCol="1" spcCol="1270" anchor="ctr" anchorCtr="0">
            <a:noAutofit/>
          </a:bodyPr>
          <a:lstStyle/>
          <a:p>
            <a:pPr lvl="0" algn="ctr" defTabSz="977900">
              <a:lnSpc>
                <a:spcPct val="90000"/>
              </a:lnSpc>
              <a:spcBef>
                <a:spcPct val="0"/>
              </a:spcBef>
              <a:spcAft>
                <a:spcPct val="35000"/>
              </a:spcAft>
            </a:pPr>
            <a:r>
              <a:rPr lang="en-US" sz="2200" b="1" dirty="0">
                <a:solidFill>
                  <a:sysClr val="window" lastClr="FFFFFF"/>
                </a:solidFill>
              </a:rPr>
              <a:t>HTML Validation Attributes</a:t>
            </a:r>
            <a:endParaRPr lang="en-US" sz="2200" dirty="0">
              <a:solidFill>
                <a:sysClr val="window" lastClr="FFFFFF"/>
              </a:solidFill>
            </a:endParaRPr>
          </a:p>
        </p:txBody>
      </p:sp>
      <p:sp>
        <p:nvSpPr>
          <p:cNvPr id="13" name="Freeform 12"/>
          <p:cNvSpPr/>
          <p:nvPr/>
        </p:nvSpPr>
        <p:spPr>
          <a:xfrm>
            <a:off x="4467438" y="3922945"/>
            <a:ext cx="7129313" cy="627691"/>
          </a:xfrm>
          <a:custGeom>
            <a:avLst/>
            <a:gdLst>
              <a:gd name="connsiteX0" fmla="*/ 104617 w 627691"/>
              <a:gd name="connsiteY0" fmla="*/ 0 h 7129313"/>
              <a:gd name="connsiteX1" fmla="*/ 523074 w 627691"/>
              <a:gd name="connsiteY1" fmla="*/ 0 h 7129313"/>
              <a:gd name="connsiteX2" fmla="*/ 627691 w 627691"/>
              <a:gd name="connsiteY2" fmla="*/ 104617 h 7129313"/>
              <a:gd name="connsiteX3" fmla="*/ 627691 w 627691"/>
              <a:gd name="connsiteY3" fmla="*/ 7129313 h 7129313"/>
              <a:gd name="connsiteX4" fmla="*/ 627691 w 627691"/>
              <a:gd name="connsiteY4" fmla="*/ 7129313 h 7129313"/>
              <a:gd name="connsiteX5" fmla="*/ 0 w 627691"/>
              <a:gd name="connsiteY5" fmla="*/ 7129313 h 7129313"/>
              <a:gd name="connsiteX6" fmla="*/ 0 w 627691"/>
              <a:gd name="connsiteY6" fmla="*/ 7129313 h 7129313"/>
              <a:gd name="connsiteX7" fmla="*/ 0 w 627691"/>
              <a:gd name="connsiteY7" fmla="*/ 104617 h 7129313"/>
              <a:gd name="connsiteX8" fmla="*/ 104617 w 627691"/>
              <a:gd name="connsiteY8" fmla="*/ 0 h 712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691" h="7129313">
                <a:moveTo>
                  <a:pt x="627691" y="1188243"/>
                </a:moveTo>
                <a:lnTo>
                  <a:pt x="627691" y="5941070"/>
                </a:lnTo>
                <a:cubicBezTo>
                  <a:pt x="627691" y="6597311"/>
                  <a:pt x="623567" y="7129307"/>
                  <a:pt x="618480" y="7129307"/>
                </a:cubicBezTo>
                <a:lnTo>
                  <a:pt x="0" y="7129307"/>
                </a:lnTo>
                <a:lnTo>
                  <a:pt x="0" y="7129307"/>
                </a:lnTo>
                <a:lnTo>
                  <a:pt x="0" y="6"/>
                </a:lnTo>
                <a:lnTo>
                  <a:pt x="0" y="6"/>
                </a:lnTo>
                <a:lnTo>
                  <a:pt x="618480" y="6"/>
                </a:lnTo>
                <a:cubicBezTo>
                  <a:pt x="623567" y="6"/>
                  <a:pt x="627691" y="532002"/>
                  <a:pt x="627691" y="1188243"/>
                </a:cubicBezTo>
                <a:close/>
              </a:path>
            </a:pathLst>
          </a:custGeom>
          <a:solidFill>
            <a:srgbClr val="9BBB59">
              <a:tint val="40000"/>
              <a:alpha val="90000"/>
              <a:hueOff val="8037640"/>
              <a:satOff val="-10345"/>
              <a:lumOff val="-806"/>
              <a:alphaOff val="0"/>
            </a:srgbClr>
          </a:solidFill>
          <a:ln w="25400" cap="rnd" cmpd="sng" algn="ctr">
            <a:solidFill>
              <a:srgbClr val="9BBB59">
                <a:tint val="40000"/>
                <a:alpha val="90000"/>
                <a:hueOff val="8037640"/>
                <a:satOff val="-10345"/>
                <a:lumOff val="-806"/>
                <a:alphaOff val="0"/>
              </a:srgbClr>
            </a:solidFill>
            <a:prstDash val="solid"/>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121921" tIns="91601" rIns="152560" bIns="91601" numCol="1" spcCol="1270" anchor="ctr" anchorCtr="0">
            <a:noAutofit/>
          </a:bodyPr>
          <a:lstStyle/>
          <a:p>
            <a:pPr marL="0" lvl="1" defTabSz="1422400">
              <a:lnSpc>
                <a:spcPct val="90000"/>
              </a:lnSpc>
              <a:spcBef>
                <a:spcPct val="0"/>
              </a:spcBef>
              <a:spcAft>
                <a:spcPct val="15000"/>
              </a:spcAft>
            </a:pPr>
            <a:r>
              <a:rPr lang="en-US" sz="3200" dirty="0">
                <a:solidFill>
                  <a:sysClr val="windowText" lastClr="000000">
                    <a:hueOff val="0"/>
                    <a:satOff val="0"/>
                    <a:lumOff val="0"/>
                    <a:alphaOff val="0"/>
                  </a:sysClr>
                </a:solidFill>
                <a:latin typeface="Consolas" pitchFamily="49" charset="0"/>
                <a:cs typeface="Consolas" pitchFamily="49" charset="0"/>
              </a:rPr>
              <a:t>ng-</a:t>
            </a:r>
            <a:r>
              <a:rPr lang="en-US" sz="3200" dirty="0" err="1">
                <a:solidFill>
                  <a:sysClr val="windowText" lastClr="000000">
                    <a:hueOff val="0"/>
                    <a:satOff val="0"/>
                    <a:lumOff val="0"/>
                    <a:alphaOff val="0"/>
                  </a:sysClr>
                </a:solidFill>
                <a:latin typeface="Consolas" pitchFamily="49" charset="0"/>
                <a:cs typeface="Consolas" pitchFamily="49" charset="0"/>
              </a:rPr>
              <a:t>minlength</a:t>
            </a:r>
            <a:r>
              <a:rPr lang="en-US" sz="3200" dirty="0">
                <a:solidFill>
                  <a:sysClr val="windowText" lastClr="000000">
                    <a:hueOff val="0"/>
                    <a:satOff val="0"/>
                    <a:lumOff val="0"/>
                    <a:alphaOff val="0"/>
                  </a:sysClr>
                </a:solidFill>
                <a:latin typeface="Consolas" pitchFamily="49" charset="0"/>
                <a:cs typeface="Consolas" pitchFamily="49" charset="0"/>
              </a:rPr>
              <a:t> = "3"</a:t>
            </a:r>
            <a:endParaRPr lang="en-US" sz="3200" dirty="0">
              <a:solidFill>
                <a:sysClr val="windowText" lastClr="000000">
                  <a:hueOff val="0"/>
                  <a:satOff val="0"/>
                  <a:lumOff val="0"/>
                  <a:alphaOff val="0"/>
                </a:sysClr>
              </a:solidFill>
              <a:latin typeface="Consolas" pitchFamily="49" charset="0"/>
              <a:cs typeface="Consolas" pitchFamily="49" charset="0"/>
            </a:endParaRPr>
          </a:p>
        </p:txBody>
      </p:sp>
      <p:sp>
        <p:nvSpPr>
          <p:cNvPr id="14" name="Freeform 13"/>
          <p:cNvSpPr/>
          <p:nvPr/>
        </p:nvSpPr>
        <p:spPr>
          <a:xfrm>
            <a:off x="457200" y="3844484"/>
            <a:ext cx="4010238" cy="784614"/>
          </a:xfrm>
          <a:custGeom>
            <a:avLst/>
            <a:gdLst>
              <a:gd name="connsiteX0" fmla="*/ 0 w 4010238"/>
              <a:gd name="connsiteY0" fmla="*/ 130772 h 784614"/>
              <a:gd name="connsiteX1" fmla="*/ 130772 w 4010238"/>
              <a:gd name="connsiteY1" fmla="*/ 0 h 784614"/>
              <a:gd name="connsiteX2" fmla="*/ 3879466 w 4010238"/>
              <a:gd name="connsiteY2" fmla="*/ 0 h 784614"/>
              <a:gd name="connsiteX3" fmla="*/ 4010238 w 4010238"/>
              <a:gd name="connsiteY3" fmla="*/ 130772 h 784614"/>
              <a:gd name="connsiteX4" fmla="*/ 4010238 w 4010238"/>
              <a:gd name="connsiteY4" fmla="*/ 653842 h 784614"/>
              <a:gd name="connsiteX5" fmla="*/ 3879466 w 4010238"/>
              <a:gd name="connsiteY5" fmla="*/ 784614 h 784614"/>
              <a:gd name="connsiteX6" fmla="*/ 130772 w 4010238"/>
              <a:gd name="connsiteY6" fmla="*/ 784614 h 784614"/>
              <a:gd name="connsiteX7" fmla="*/ 0 w 4010238"/>
              <a:gd name="connsiteY7" fmla="*/ 653842 h 784614"/>
              <a:gd name="connsiteX8" fmla="*/ 0 w 4010238"/>
              <a:gd name="connsiteY8" fmla="*/ 130772 h 78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0238" h="784614">
                <a:moveTo>
                  <a:pt x="0" y="130772"/>
                </a:moveTo>
                <a:cubicBezTo>
                  <a:pt x="0" y="58549"/>
                  <a:pt x="58549" y="0"/>
                  <a:pt x="130772" y="0"/>
                </a:cubicBezTo>
                <a:lnTo>
                  <a:pt x="3879466" y="0"/>
                </a:lnTo>
                <a:cubicBezTo>
                  <a:pt x="3951689" y="0"/>
                  <a:pt x="4010238" y="58549"/>
                  <a:pt x="4010238" y="130772"/>
                </a:cubicBezTo>
                <a:lnTo>
                  <a:pt x="4010238" y="653842"/>
                </a:lnTo>
                <a:cubicBezTo>
                  <a:pt x="4010238" y="726065"/>
                  <a:pt x="3951689" y="784614"/>
                  <a:pt x="3879466" y="784614"/>
                </a:cubicBezTo>
                <a:lnTo>
                  <a:pt x="130772" y="784614"/>
                </a:lnTo>
                <a:cubicBezTo>
                  <a:pt x="58549" y="784614"/>
                  <a:pt x="0" y="726065"/>
                  <a:pt x="0" y="653842"/>
                </a:cubicBezTo>
                <a:lnTo>
                  <a:pt x="0" y="130772"/>
                </a:lnTo>
                <a:close/>
              </a:path>
            </a:pathLst>
          </a:custGeom>
          <a:solidFill>
            <a:srgbClr val="9BBB59">
              <a:hueOff val="8437698"/>
              <a:satOff val="-12660"/>
              <a:lumOff val="-2059"/>
              <a:alphaOff val="0"/>
            </a:srgbClr>
          </a:solidFill>
          <a:ln w="25400" cap="rnd" cmpd="sng" algn="ctr">
            <a:solidFill>
              <a:sysClr val="window" lastClr="FFFFFF">
                <a:hueOff val="0"/>
                <a:satOff val="0"/>
                <a:lumOff val="0"/>
                <a:alphaOff val="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22122" tIns="80212" rIns="122122" bIns="80212" numCol="1" spcCol="1270" anchor="ctr" anchorCtr="0">
            <a:noAutofit/>
          </a:bodyPr>
          <a:lstStyle/>
          <a:p>
            <a:pPr lvl="0" algn="ctr" defTabSz="977900">
              <a:lnSpc>
                <a:spcPct val="90000"/>
              </a:lnSpc>
              <a:spcBef>
                <a:spcPct val="0"/>
              </a:spcBef>
              <a:spcAft>
                <a:spcPct val="35000"/>
              </a:spcAft>
            </a:pPr>
            <a:r>
              <a:rPr lang="en-US" sz="2200" b="1" dirty="0">
                <a:solidFill>
                  <a:sysClr val="window" lastClr="FFFFFF"/>
                </a:solidFill>
              </a:rPr>
              <a:t>Angular Validation Attributes</a:t>
            </a:r>
            <a:endParaRPr lang="en-US" sz="2200" dirty="0">
              <a:solidFill>
                <a:sysClr val="window" lastClr="FFFFFF"/>
              </a:solidFill>
            </a:endParaRPr>
          </a:p>
        </p:txBody>
      </p:sp>
      <p:sp>
        <p:nvSpPr>
          <p:cNvPr id="15" name="Freeform 14"/>
          <p:cNvSpPr/>
          <p:nvPr/>
        </p:nvSpPr>
        <p:spPr>
          <a:xfrm>
            <a:off x="4467438" y="4746791"/>
            <a:ext cx="7129313" cy="627692"/>
          </a:xfrm>
          <a:custGeom>
            <a:avLst/>
            <a:gdLst>
              <a:gd name="connsiteX0" fmla="*/ 104617 w 627691"/>
              <a:gd name="connsiteY0" fmla="*/ 0 h 7129313"/>
              <a:gd name="connsiteX1" fmla="*/ 523074 w 627691"/>
              <a:gd name="connsiteY1" fmla="*/ 0 h 7129313"/>
              <a:gd name="connsiteX2" fmla="*/ 627691 w 627691"/>
              <a:gd name="connsiteY2" fmla="*/ 104617 h 7129313"/>
              <a:gd name="connsiteX3" fmla="*/ 627691 w 627691"/>
              <a:gd name="connsiteY3" fmla="*/ 7129313 h 7129313"/>
              <a:gd name="connsiteX4" fmla="*/ 627691 w 627691"/>
              <a:gd name="connsiteY4" fmla="*/ 7129313 h 7129313"/>
              <a:gd name="connsiteX5" fmla="*/ 0 w 627691"/>
              <a:gd name="connsiteY5" fmla="*/ 7129313 h 7129313"/>
              <a:gd name="connsiteX6" fmla="*/ 0 w 627691"/>
              <a:gd name="connsiteY6" fmla="*/ 7129313 h 7129313"/>
              <a:gd name="connsiteX7" fmla="*/ 0 w 627691"/>
              <a:gd name="connsiteY7" fmla="*/ 104617 h 7129313"/>
              <a:gd name="connsiteX8" fmla="*/ 104617 w 627691"/>
              <a:gd name="connsiteY8" fmla="*/ 0 h 712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7691" h="7129313">
                <a:moveTo>
                  <a:pt x="627691" y="1188243"/>
                </a:moveTo>
                <a:lnTo>
                  <a:pt x="627691" y="5941070"/>
                </a:lnTo>
                <a:cubicBezTo>
                  <a:pt x="627691" y="6597311"/>
                  <a:pt x="623567" y="7129307"/>
                  <a:pt x="618480" y="7129307"/>
                </a:cubicBezTo>
                <a:lnTo>
                  <a:pt x="0" y="7129307"/>
                </a:lnTo>
                <a:lnTo>
                  <a:pt x="0" y="7129307"/>
                </a:lnTo>
                <a:lnTo>
                  <a:pt x="0" y="6"/>
                </a:lnTo>
                <a:lnTo>
                  <a:pt x="0" y="6"/>
                </a:lnTo>
                <a:lnTo>
                  <a:pt x="618480" y="6"/>
                </a:lnTo>
                <a:cubicBezTo>
                  <a:pt x="623567" y="6"/>
                  <a:pt x="627691" y="532002"/>
                  <a:pt x="627691" y="1188243"/>
                </a:cubicBezTo>
                <a:close/>
              </a:path>
            </a:pathLst>
          </a:custGeom>
          <a:solidFill>
            <a:srgbClr val="9BBB59">
              <a:tint val="40000"/>
              <a:alpha val="90000"/>
              <a:hueOff val="10716854"/>
              <a:satOff val="-13793"/>
              <a:lumOff val="-1075"/>
              <a:alphaOff val="0"/>
            </a:srgbClr>
          </a:solidFill>
          <a:ln w="25400" cap="rnd" cmpd="sng" algn="ctr">
            <a:solidFill>
              <a:srgbClr val="9BBB59">
                <a:tint val="40000"/>
                <a:alpha val="90000"/>
                <a:hueOff val="10716854"/>
                <a:satOff val="-13793"/>
                <a:lumOff val="-1075"/>
                <a:alphaOff val="0"/>
              </a:srgbClr>
            </a:solidFill>
            <a:prstDash val="solid"/>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121921" tIns="91601" rIns="152560" bIns="91602" numCol="1" spcCol="1270" anchor="ctr" anchorCtr="0">
            <a:noAutofit/>
          </a:bodyPr>
          <a:lstStyle/>
          <a:p>
            <a:pPr marL="0" lvl="1" defTabSz="1422400">
              <a:lnSpc>
                <a:spcPct val="90000"/>
              </a:lnSpc>
              <a:spcBef>
                <a:spcPct val="0"/>
              </a:spcBef>
              <a:spcAft>
                <a:spcPct val="15000"/>
              </a:spcAft>
            </a:pPr>
            <a:r>
              <a:rPr lang="en-US" sz="3200" dirty="0">
                <a:solidFill>
                  <a:sysClr val="windowText" lastClr="000000">
                    <a:hueOff val="0"/>
                    <a:satOff val="0"/>
                    <a:lumOff val="0"/>
                    <a:alphaOff val="0"/>
                  </a:sysClr>
                </a:solidFill>
                <a:latin typeface="Consolas" pitchFamily="49" charset="0"/>
                <a:cs typeface="Consolas" pitchFamily="49" charset="0"/>
              </a:rPr>
              <a:t>my-directive=""</a:t>
            </a:r>
            <a:endParaRPr lang="en-US" sz="3200" dirty="0">
              <a:solidFill>
                <a:sysClr val="windowText" lastClr="000000">
                  <a:hueOff val="0"/>
                  <a:satOff val="0"/>
                  <a:lumOff val="0"/>
                  <a:alphaOff val="0"/>
                </a:sysClr>
              </a:solidFill>
              <a:latin typeface="Consolas" pitchFamily="49" charset="0"/>
              <a:cs typeface="Consolas" pitchFamily="49" charset="0"/>
            </a:endParaRPr>
          </a:p>
        </p:txBody>
      </p:sp>
      <p:sp>
        <p:nvSpPr>
          <p:cNvPr id="16" name="Freeform 15"/>
          <p:cNvSpPr/>
          <p:nvPr/>
        </p:nvSpPr>
        <p:spPr>
          <a:xfrm>
            <a:off x="457200" y="4668329"/>
            <a:ext cx="4010238" cy="784614"/>
          </a:xfrm>
          <a:custGeom>
            <a:avLst/>
            <a:gdLst>
              <a:gd name="connsiteX0" fmla="*/ 0 w 4010238"/>
              <a:gd name="connsiteY0" fmla="*/ 130772 h 784614"/>
              <a:gd name="connsiteX1" fmla="*/ 130772 w 4010238"/>
              <a:gd name="connsiteY1" fmla="*/ 0 h 784614"/>
              <a:gd name="connsiteX2" fmla="*/ 3879466 w 4010238"/>
              <a:gd name="connsiteY2" fmla="*/ 0 h 784614"/>
              <a:gd name="connsiteX3" fmla="*/ 4010238 w 4010238"/>
              <a:gd name="connsiteY3" fmla="*/ 130772 h 784614"/>
              <a:gd name="connsiteX4" fmla="*/ 4010238 w 4010238"/>
              <a:gd name="connsiteY4" fmla="*/ 653842 h 784614"/>
              <a:gd name="connsiteX5" fmla="*/ 3879466 w 4010238"/>
              <a:gd name="connsiteY5" fmla="*/ 784614 h 784614"/>
              <a:gd name="connsiteX6" fmla="*/ 130772 w 4010238"/>
              <a:gd name="connsiteY6" fmla="*/ 784614 h 784614"/>
              <a:gd name="connsiteX7" fmla="*/ 0 w 4010238"/>
              <a:gd name="connsiteY7" fmla="*/ 653842 h 784614"/>
              <a:gd name="connsiteX8" fmla="*/ 0 w 4010238"/>
              <a:gd name="connsiteY8" fmla="*/ 130772 h 78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0238" h="784614">
                <a:moveTo>
                  <a:pt x="0" y="130772"/>
                </a:moveTo>
                <a:cubicBezTo>
                  <a:pt x="0" y="58549"/>
                  <a:pt x="58549" y="0"/>
                  <a:pt x="130772" y="0"/>
                </a:cubicBezTo>
                <a:lnTo>
                  <a:pt x="3879466" y="0"/>
                </a:lnTo>
                <a:cubicBezTo>
                  <a:pt x="3951689" y="0"/>
                  <a:pt x="4010238" y="58549"/>
                  <a:pt x="4010238" y="130772"/>
                </a:cubicBezTo>
                <a:lnTo>
                  <a:pt x="4010238" y="653842"/>
                </a:lnTo>
                <a:cubicBezTo>
                  <a:pt x="4010238" y="726065"/>
                  <a:pt x="3951689" y="784614"/>
                  <a:pt x="3879466" y="784614"/>
                </a:cubicBezTo>
                <a:lnTo>
                  <a:pt x="130772" y="784614"/>
                </a:lnTo>
                <a:cubicBezTo>
                  <a:pt x="58549" y="784614"/>
                  <a:pt x="0" y="726065"/>
                  <a:pt x="0" y="653842"/>
                </a:cubicBezTo>
                <a:lnTo>
                  <a:pt x="0" y="130772"/>
                </a:lnTo>
                <a:close/>
              </a:path>
            </a:pathLst>
          </a:custGeom>
          <a:solidFill>
            <a:srgbClr val="9BBB59">
              <a:hueOff val="11250264"/>
              <a:satOff val="-16880"/>
              <a:lumOff val="-2745"/>
              <a:alphaOff val="0"/>
            </a:srgbClr>
          </a:solidFill>
          <a:ln w="25400" cap="rnd" cmpd="sng" algn="ctr">
            <a:solidFill>
              <a:sysClr val="window" lastClr="FFFFFF">
                <a:hueOff val="0"/>
                <a:satOff val="0"/>
                <a:lumOff val="0"/>
                <a:alphaOff val="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22122" tIns="80212" rIns="122122" bIns="80212" numCol="1" spcCol="1270" anchor="ctr" anchorCtr="0">
            <a:noAutofit/>
          </a:bodyPr>
          <a:lstStyle/>
          <a:p>
            <a:pPr lvl="0" algn="ctr" defTabSz="977900">
              <a:lnSpc>
                <a:spcPct val="90000"/>
              </a:lnSpc>
              <a:spcBef>
                <a:spcPct val="0"/>
              </a:spcBef>
              <a:spcAft>
                <a:spcPct val="35000"/>
              </a:spcAft>
            </a:pPr>
            <a:r>
              <a:rPr lang="en-US" sz="2200" b="1" dirty="0">
                <a:solidFill>
                  <a:sysClr val="window" lastClr="FFFFFF"/>
                </a:solidFill>
              </a:rPr>
              <a:t>Custom Angular Directive</a:t>
            </a:r>
            <a:endParaRPr lang="en-US" sz="2200" dirty="0">
              <a:solidFill>
                <a:sysClr val="window" lastClr="FFFFFF"/>
              </a:solidFill>
            </a:endParaRPr>
          </a:p>
        </p:txBody>
      </p:sp>
    </p:spTree>
    <p:extLst>
      <p:ext uri="{BB962C8B-B14F-4D97-AF65-F5344CB8AC3E}">
        <p14:creationId xmlns:p14="http://schemas.microsoft.com/office/powerpoint/2010/main" val="1185058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left)">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wipe(left)">
                                      <p:cBhvr>
                                        <p:cTn id="38" dur="5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left)">
                                      <p:cBhvr>
                                        <p:cTn id="43" dur="500"/>
                                        <p:tgtEl>
                                          <p:spTgt spid="16"/>
                                        </p:tgtEl>
                                      </p:cBhvr>
                                    </p:animEffect>
                                  </p:childTnLst>
                                </p:cTn>
                              </p:par>
                            </p:childTnLst>
                          </p:cTn>
                        </p:par>
                        <p:par>
                          <p:cTn id="44" fill="hold">
                            <p:stCondLst>
                              <p:cond delay="500"/>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Validation Attributes</a:t>
            </a:r>
            <a:endParaRPr lang="en-US" dirty="0"/>
          </a:p>
        </p:txBody>
      </p:sp>
      <p:sp>
        <p:nvSpPr>
          <p:cNvPr id="6" name="Rectangle 5"/>
          <p:cNvSpPr/>
          <p:nvPr/>
        </p:nvSpPr>
        <p:spPr>
          <a:xfrm>
            <a:off x="617569" y="1304693"/>
            <a:ext cx="11169270" cy="5218769"/>
          </a:xfrm>
          <a:prstGeom prst="rect">
            <a:avLst/>
          </a:prstGeom>
          <a:solidFill>
            <a:sysClr val="windowText" lastClr="000000">
              <a:lumMod val="65000"/>
              <a:lumOff val="35000"/>
            </a:sysClr>
          </a:solidFill>
          <a:ln w="19050" cap="flat" cmpd="sng" algn="ctr">
            <a:noFill/>
            <a:prstDash val="solid"/>
          </a:ln>
          <a:effectLst/>
        </p:spPr>
        <p:txBody>
          <a:bodyPr rtlCol="0" anchor="t"/>
          <a:lstStyle/>
          <a:p>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&lt;div class="col-md-8"&gt;</a:t>
            </a:r>
          </a:p>
          <a:p>
            <a:r>
              <a:rPr lang="en-US" sz="2000" dirty="0">
                <a:solidFill>
                  <a:schemeClr val="bg1"/>
                </a:solidFill>
                <a:latin typeface="Lucida Console" pitchFamily="49" charset="0"/>
              </a:rPr>
              <a:t>    &lt;input class="form-control"</a:t>
            </a:r>
          </a:p>
          <a:p>
            <a:r>
              <a:rPr lang="en-US" sz="2000" dirty="0">
                <a:solidFill>
                  <a:schemeClr val="bg1"/>
                </a:solidFill>
                <a:latin typeface="Lucida Console" pitchFamily="49" charset="0"/>
              </a:rPr>
              <a:t>            id="</a:t>
            </a:r>
            <a:r>
              <a:rPr lang="en-US" sz="2000" dirty="0" err="1">
                <a:solidFill>
                  <a:schemeClr val="bg1"/>
                </a:solidFill>
                <a:latin typeface="Lucida Console" pitchFamily="49" charset="0"/>
              </a:rPr>
              <a:t>inputMovieTitle</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name="</a:t>
            </a:r>
            <a:r>
              <a:rPr lang="en-US" sz="2000" dirty="0" err="1">
                <a:solidFill>
                  <a:schemeClr val="bg1"/>
                </a:solidFill>
                <a:latin typeface="Lucida Console" pitchFamily="49" charset="0"/>
              </a:rPr>
              <a:t>inputMovieTitle</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type="text"</a:t>
            </a:r>
          </a:p>
          <a:p>
            <a:r>
              <a:rPr lang="en-US" sz="2000" dirty="0">
                <a:solidFill>
                  <a:schemeClr val="bg1"/>
                </a:solidFill>
                <a:latin typeface="Lucida Console" pitchFamily="49" charset="0"/>
              </a:rPr>
              <a:t>            placeholder="Title (required)"</a:t>
            </a:r>
          </a:p>
          <a:p>
            <a:r>
              <a:rPr lang="en-US" sz="2000" dirty="0">
                <a:solidFill>
                  <a:schemeClr val="bg1"/>
                </a:solidFill>
                <a:latin typeface="Lucida Console" pitchFamily="49" charset="0"/>
              </a:rPr>
              <a:t>            ng-model="</a:t>
            </a:r>
            <a:r>
              <a:rPr lang="en-US" sz="2000" dirty="0" err="1">
                <a:solidFill>
                  <a:schemeClr val="bg1"/>
                </a:solidFill>
                <a:latin typeface="Lucida Console" pitchFamily="49" charset="0"/>
              </a:rPr>
              <a:t>vm.movie.title</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required</a:t>
            </a:r>
          </a:p>
          <a:p>
            <a:r>
              <a:rPr lang="en-US" sz="2000" dirty="0">
                <a:solidFill>
                  <a:schemeClr val="bg1"/>
                </a:solidFill>
                <a:latin typeface="Lucida Console" pitchFamily="49" charset="0"/>
              </a:rPr>
              <a:t>            ng-</a:t>
            </a:r>
            <a:r>
              <a:rPr lang="en-US" sz="2000" dirty="0" err="1">
                <a:solidFill>
                  <a:schemeClr val="bg1"/>
                </a:solidFill>
                <a:latin typeface="Lucida Console" pitchFamily="49" charset="0"/>
              </a:rPr>
              <a:t>minlength</a:t>
            </a:r>
            <a:r>
              <a:rPr lang="en-US" sz="2000" dirty="0">
                <a:solidFill>
                  <a:schemeClr val="bg1"/>
                </a:solidFill>
                <a:latin typeface="Lucida Console" pitchFamily="49" charset="0"/>
              </a:rPr>
              <a:t>="3"</a:t>
            </a:r>
          </a:p>
          <a:p>
            <a:r>
              <a:rPr lang="en-US" sz="2000" dirty="0">
                <a:solidFill>
                  <a:schemeClr val="bg1"/>
                </a:solidFill>
                <a:latin typeface="Lucida Console" pitchFamily="49" charset="0"/>
              </a:rPr>
              <a:t>            ng-</a:t>
            </a:r>
            <a:r>
              <a:rPr lang="en-US" sz="2000" dirty="0" err="1">
                <a:solidFill>
                  <a:schemeClr val="bg1"/>
                </a:solidFill>
                <a:latin typeface="Lucida Console" pitchFamily="49" charset="0"/>
              </a:rPr>
              <a:t>maxlength</a:t>
            </a:r>
            <a:r>
              <a:rPr lang="en-US" sz="2000" dirty="0">
                <a:solidFill>
                  <a:schemeClr val="bg1"/>
                </a:solidFill>
                <a:latin typeface="Lucida Console" pitchFamily="49" charset="0"/>
              </a:rPr>
              <a:t>="50" /&gt;</a:t>
            </a:r>
          </a:p>
          <a:p>
            <a:r>
              <a:rPr lang="en-US" sz="2000" dirty="0">
                <a:solidFill>
                  <a:schemeClr val="bg1"/>
                </a:solidFill>
                <a:latin typeface="Lucida Console" pitchFamily="49" charset="0"/>
              </a:rPr>
              <a:t>&lt;/div&gt;</a:t>
            </a:r>
          </a:p>
        </p:txBody>
      </p:sp>
      <p:sp>
        <p:nvSpPr>
          <p:cNvPr id="9" name="Rectangle 8"/>
          <p:cNvSpPr/>
          <p:nvPr/>
        </p:nvSpPr>
        <p:spPr>
          <a:xfrm>
            <a:off x="2461630" y="2534638"/>
            <a:ext cx="3470819" cy="341038"/>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2461630" y="3749238"/>
            <a:ext cx="3192038" cy="102348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461630" y="3481610"/>
            <a:ext cx="3915724" cy="341038"/>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68281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1" grpId="0" animBg="1"/>
      <p:bldP spid="7" grpId="0" animBg="1"/>
      <p:bldP spid="7"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Marking Invalid Elements</a:t>
            </a:r>
            <a:endParaRPr lang="en-US" dirty="0"/>
          </a:p>
        </p:txBody>
      </p:sp>
      <p:graphicFrame>
        <p:nvGraphicFramePr>
          <p:cNvPr id="5" name="Diagram 4"/>
          <p:cNvGraphicFramePr/>
          <p:nvPr>
            <p:extLst>
              <p:ext uri="{D42A27DB-BD31-4B8C-83A1-F6EECF244321}">
                <p14:modId xmlns:p14="http://schemas.microsoft.com/office/powerpoint/2010/main" val="1288917425"/>
              </p:ext>
            </p:extLst>
          </p:nvPr>
        </p:nvGraphicFramePr>
        <p:xfrm>
          <a:off x="437015" y="1368747"/>
          <a:ext cx="11317970" cy="23178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434898" y="3668752"/>
            <a:ext cx="11340790" cy="2430966"/>
          </a:xfrm>
          <a:prstGeom prst="rect">
            <a:avLst/>
          </a:prstGeom>
          <a:solidFill>
            <a:sysClr val="windowText" lastClr="000000">
              <a:lumMod val="65000"/>
              <a:lumOff val="35000"/>
            </a:sysClr>
          </a:solidFill>
          <a:ln w="19050" cap="flat" cmpd="sng" algn="ctr">
            <a:noFill/>
            <a:prstDash val="solid"/>
          </a:ln>
          <a:effectLst/>
        </p:spPr>
        <p:txBody>
          <a:bodyPr rtlCol="0" anchor="t"/>
          <a:lstStyle/>
          <a:p>
            <a:endParaRPr lang="en-US" sz="2000" dirty="0">
              <a:solidFill>
                <a:schemeClr val="bg1"/>
              </a:solidFill>
              <a:latin typeface="Lucida Console" pitchFamily="49" charset="0"/>
            </a:endParaRPr>
          </a:p>
        </p:txBody>
      </p:sp>
      <p:sp>
        <p:nvSpPr>
          <p:cNvPr id="6" name="Rectangle 5"/>
          <p:cNvSpPr/>
          <p:nvPr/>
        </p:nvSpPr>
        <p:spPr>
          <a:xfrm>
            <a:off x="617569" y="3811012"/>
            <a:ext cx="10979183" cy="1938992"/>
          </a:xfrm>
          <a:prstGeom prst="rect">
            <a:avLst/>
          </a:prstGeom>
        </p:spPr>
        <p:txBody>
          <a:bodyPr wrap="square">
            <a:spAutoFit/>
          </a:bodyPr>
          <a:lstStyle/>
          <a:p>
            <a:r>
              <a:rPr lang="en-US" sz="2400" dirty="0" smtClean="0">
                <a:solidFill>
                  <a:schemeClr val="bg1"/>
                </a:solidFill>
                <a:latin typeface="Lucida Console" pitchFamily="49" charset="0"/>
              </a:rPr>
              <a:t>&lt;</a:t>
            </a:r>
            <a:r>
              <a:rPr lang="en-US" sz="2400" dirty="0">
                <a:solidFill>
                  <a:schemeClr val="bg1"/>
                </a:solidFill>
                <a:latin typeface="Lucida Console" pitchFamily="49" charset="0"/>
              </a:rPr>
              <a:t>div class="form-group"</a:t>
            </a:r>
          </a:p>
          <a:p>
            <a:r>
              <a:rPr lang="en-US" sz="2400" dirty="0">
                <a:solidFill>
                  <a:schemeClr val="bg1"/>
                </a:solidFill>
                <a:latin typeface="Lucida Console" pitchFamily="49" charset="0"/>
              </a:rPr>
              <a:t> </a:t>
            </a:r>
            <a:r>
              <a:rPr lang="en-US" sz="2400" dirty="0" smtClean="0">
                <a:solidFill>
                  <a:schemeClr val="bg1"/>
                </a:solidFill>
                <a:latin typeface="Lucida Console" pitchFamily="49" charset="0"/>
              </a:rPr>
              <a:t>    ng-class</a:t>
            </a:r>
            <a:r>
              <a:rPr lang="en-US" sz="2400" dirty="0">
                <a:solidFill>
                  <a:schemeClr val="bg1"/>
                </a:solidFill>
                <a:latin typeface="Lucida Console" pitchFamily="49" charset="0"/>
              </a:rPr>
              <a:t>="{'has-error</a:t>
            </a:r>
            <a:r>
              <a:rPr lang="en-US" sz="2400" dirty="0" smtClean="0">
                <a:solidFill>
                  <a:schemeClr val="bg1"/>
                </a:solidFill>
                <a:latin typeface="Lucida Console" pitchFamily="49" charset="0"/>
              </a:rPr>
              <a:t>':</a:t>
            </a:r>
            <a:br>
              <a:rPr lang="en-US" sz="2400" dirty="0" smtClean="0">
                <a:solidFill>
                  <a:schemeClr val="bg1"/>
                </a:solidFill>
                <a:latin typeface="Lucida Console" pitchFamily="49" charset="0"/>
              </a:rPr>
            </a:br>
            <a:r>
              <a:rPr lang="en-US" sz="2400" dirty="0" smtClean="0">
                <a:solidFill>
                  <a:schemeClr val="bg1"/>
                </a:solidFill>
                <a:latin typeface="Lucida Console" pitchFamily="49" charset="0"/>
              </a:rPr>
              <a:t>                   movieForm.</a:t>
            </a:r>
            <a:r>
              <a:rPr lang="en-US" sz="2400" dirty="0" err="1" smtClean="0">
                <a:solidFill>
                  <a:schemeClr val="bg1"/>
                </a:solidFill>
                <a:latin typeface="Lucida Console" pitchFamily="49" charset="0"/>
              </a:rPr>
              <a:t>inputMovieTitle</a:t>
            </a:r>
            <a:r>
              <a:rPr lang="en-US" sz="2400" dirty="0">
                <a:solidFill>
                  <a:schemeClr val="bg1"/>
                </a:solidFill>
                <a:latin typeface="Lucida Console" pitchFamily="49" charset="0"/>
              </a:rPr>
              <a:t>.$</a:t>
            </a:r>
            <a:r>
              <a:rPr lang="en-US" sz="2400" dirty="0" smtClean="0">
                <a:solidFill>
                  <a:schemeClr val="bg1"/>
                </a:solidFill>
                <a:latin typeface="Lucida Console" pitchFamily="49" charset="0"/>
              </a:rPr>
              <a:t>invalid</a:t>
            </a:r>
            <a:r>
              <a:rPr lang="en-US" sz="2400" dirty="0">
                <a:solidFill>
                  <a:schemeClr val="bg1"/>
                </a:solidFill>
                <a:latin typeface="Lucida Console" pitchFamily="49" charset="0"/>
              </a:rPr>
              <a:t> </a:t>
            </a:r>
            <a:r>
              <a:rPr lang="en-US" sz="2400" dirty="0" smtClean="0">
                <a:solidFill>
                  <a:schemeClr val="bg1"/>
                </a:solidFill>
                <a:latin typeface="Lucida Console" pitchFamily="49" charset="0"/>
              </a:rPr>
              <a:t>&amp;&amp;</a:t>
            </a:r>
            <a:br>
              <a:rPr lang="en-US" sz="2400" dirty="0" smtClean="0">
                <a:solidFill>
                  <a:schemeClr val="bg1"/>
                </a:solidFill>
                <a:latin typeface="Lucida Console" pitchFamily="49" charset="0"/>
              </a:rPr>
            </a:br>
            <a:r>
              <a:rPr lang="en-US" sz="2400" dirty="0" smtClean="0">
                <a:solidFill>
                  <a:schemeClr val="bg1"/>
                </a:solidFill>
                <a:latin typeface="Lucida Console" pitchFamily="49" charset="0"/>
              </a:rPr>
              <a:t>                   movieForm.</a:t>
            </a:r>
            <a:r>
              <a:rPr lang="en-US" sz="2400" dirty="0" err="1" smtClean="0">
                <a:solidFill>
                  <a:schemeClr val="bg1"/>
                </a:solidFill>
                <a:latin typeface="Lucida Console" pitchFamily="49" charset="0"/>
              </a:rPr>
              <a:t>inputMovieTitle</a:t>
            </a:r>
            <a:r>
              <a:rPr lang="en-US" sz="2400" dirty="0">
                <a:solidFill>
                  <a:schemeClr val="bg1"/>
                </a:solidFill>
                <a:latin typeface="Lucida Console" pitchFamily="49" charset="0"/>
              </a:rPr>
              <a:t>.$dirty</a:t>
            </a:r>
            <a:r>
              <a:rPr lang="en-US" sz="2400" dirty="0" smtClean="0">
                <a:solidFill>
                  <a:schemeClr val="bg1"/>
                </a:solidFill>
                <a:latin typeface="Lucida Console" pitchFamily="49" charset="0"/>
              </a:rPr>
              <a:t>}"&gt;</a:t>
            </a:r>
          </a:p>
          <a:p>
            <a:r>
              <a:rPr lang="en-US" sz="2400" dirty="0" smtClean="0">
                <a:solidFill>
                  <a:schemeClr val="bg1"/>
                </a:solidFill>
                <a:latin typeface="Lucida Console" pitchFamily="49" charset="0"/>
              </a:rPr>
              <a:t>&lt;/div&gt;</a:t>
            </a:r>
          </a:p>
        </p:txBody>
      </p:sp>
      <p:sp>
        <p:nvSpPr>
          <p:cNvPr id="8" name="Rectangle 7"/>
          <p:cNvSpPr/>
          <p:nvPr/>
        </p:nvSpPr>
        <p:spPr>
          <a:xfrm>
            <a:off x="1502626" y="4184136"/>
            <a:ext cx="1642018" cy="47707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639943" y="4181430"/>
            <a:ext cx="2236750" cy="47707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119445" y="4594823"/>
            <a:ext cx="6931413" cy="791215"/>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0091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CA8330EB-05D5-4B19-8551-9C7C776D44AD}"/>
                                            </p:graphicEl>
                                          </p:spTgt>
                                        </p:tgtEl>
                                        <p:attrNameLst>
                                          <p:attrName>style.visibility</p:attrName>
                                        </p:attrNameLst>
                                      </p:cBhvr>
                                      <p:to>
                                        <p:strVal val="visible"/>
                                      </p:to>
                                    </p:set>
                                    <p:animEffect transition="in" filter="fade">
                                      <p:cBhvr>
                                        <p:cTn id="7" dur="500"/>
                                        <p:tgtEl>
                                          <p:spTgt spid="5">
                                            <p:graphicEl>
                                              <a:dgm id="{CA8330EB-05D5-4B19-8551-9C7C776D44AD}"/>
                                            </p:graphicEl>
                                          </p:spTgt>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5DDCC980-AAE2-4F7E-BF8F-AF3B060BF768}"/>
                                            </p:graphicEl>
                                          </p:spTgt>
                                        </p:tgtEl>
                                        <p:attrNameLst>
                                          <p:attrName>style.visibility</p:attrName>
                                        </p:attrNameLst>
                                      </p:cBhvr>
                                      <p:to>
                                        <p:strVal val="visible"/>
                                      </p:to>
                                    </p:set>
                                    <p:animEffect transition="in" filter="fade">
                                      <p:cBhvr>
                                        <p:cTn id="15" dur="500"/>
                                        <p:tgtEl>
                                          <p:spTgt spid="5">
                                            <p:graphicEl>
                                              <a:dgm id="{5DDCC980-AAE2-4F7E-BF8F-AF3B060BF768}"/>
                                            </p:graphicEl>
                                          </p:spTgt>
                                        </p:tgtEl>
                                      </p:cBhvr>
                                    </p:animEffect>
                                  </p:childTnLst>
                                </p:cTn>
                              </p:par>
                              <p:par>
                                <p:cTn id="16" presetID="1" presetClass="exit" presetSubtype="0" fill="hold" grpId="1" nodeType="withEffect">
                                  <p:stCondLst>
                                    <p:cond delay="0"/>
                                  </p:stCondLst>
                                  <p:childTnLst>
                                    <p:set>
                                      <p:cBhvr>
                                        <p:cTn id="17" dur="1" fill="hold">
                                          <p:stCondLst>
                                            <p:cond delay="0"/>
                                          </p:stCondLst>
                                        </p:cTn>
                                        <p:tgtEl>
                                          <p:spTgt spid="8"/>
                                        </p:tgtEl>
                                        <p:attrNameLst>
                                          <p:attrName>style.visibility</p:attrName>
                                        </p:attrNameLst>
                                      </p:cBhvr>
                                      <p:to>
                                        <p:strVal val="hidden"/>
                                      </p:to>
                                    </p:set>
                                  </p:childTnLst>
                                </p:cTn>
                              </p:par>
                              <p:par>
                                <p:cTn id="18" presetID="1"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graphicEl>
                                              <a:dgm id="{A3BD71EF-7A09-4EF1-B34B-004CA3BD6F11}"/>
                                            </p:graphicEl>
                                          </p:spTgt>
                                        </p:tgtEl>
                                        <p:attrNameLst>
                                          <p:attrName>style.visibility</p:attrName>
                                        </p:attrNameLst>
                                      </p:cBhvr>
                                      <p:to>
                                        <p:strVal val="visible"/>
                                      </p:to>
                                    </p:set>
                                    <p:animEffect transition="in" filter="fade">
                                      <p:cBhvr>
                                        <p:cTn id="24" dur="500"/>
                                        <p:tgtEl>
                                          <p:spTgt spid="5">
                                            <p:graphicEl>
                                              <a:dgm id="{A3BD71EF-7A09-4EF1-B34B-004CA3BD6F11}"/>
                                            </p:graphic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9"/>
                                        </p:tgtEl>
                                        <p:attrNameLst>
                                          <p:attrName>style.visibility</p:attrName>
                                        </p:attrNameLst>
                                      </p:cBhvr>
                                      <p:to>
                                        <p:strVal val="hidden"/>
                                      </p:to>
                                    </p:set>
                                  </p:childTnLst>
                                </p:cTn>
                              </p:par>
                            </p:childTnLst>
                          </p:cTn>
                        </p:par>
                        <p:par>
                          <p:cTn id="27" fill="hold">
                            <p:stCondLst>
                              <p:cond delay="500"/>
                            </p:stCondLst>
                            <p:childTnLst>
                              <p:par>
                                <p:cTn id="28" presetID="1"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P spid="8" grpId="0" animBg="1"/>
      <p:bldP spid="8" grpId="1" animBg="1"/>
      <p:bldP spid="9" grpId="0" animBg="1"/>
      <p:bldP spid="9" grpId="1" animBg="1"/>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Validation States</a:t>
            </a:r>
            <a:endParaRPr lang="en-US" dirty="0"/>
          </a:p>
        </p:txBody>
      </p:sp>
      <p:graphicFrame>
        <p:nvGraphicFramePr>
          <p:cNvPr id="4" name="Diagram 3"/>
          <p:cNvGraphicFramePr/>
          <p:nvPr>
            <p:extLst>
              <p:ext uri="{D42A27DB-BD31-4B8C-83A1-F6EECF244321}">
                <p14:modId xmlns:p14="http://schemas.microsoft.com/office/powerpoint/2010/main" val="1377465503"/>
              </p:ext>
            </p:extLst>
          </p:nvPr>
        </p:nvGraphicFramePr>
        <p:xfrm>
          <a:off x="457200" y="1427356"/>
          <a:ext cx="11006254" cy="50750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ight Arrow 4"/>
          <p:cNvSpPr/>
          <p:nvPr/>
        </p:nvSpPr>
        <p:spPr>
          <a:xfrm>
            <a:off x="791737" y="2520176"/>
            <a:ext cx="936702" cy="786161"/>
          </a:xfrm>
          <a:prstGeom prst="rightArrow">
            <a:avLst/>
          </a:prstGeom>
          <a:solidFill>
            <a:schemeClr val="tx1"/>
          </a:solidFill>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smtClean="0">
              <a:solidFill>
                <a:schemeClr val="bg1"/>
              </a:solidFill>
            </a:endParaRPr>
          </a:p>
        </p:txBody>
      </p:sp>
      <p:sp>
        <p:nvSpPr>
          <p:cNvPr id="6" name="Right Arrow 5"/>
          <p:cNvSpPr/>
          <p:nvPr/>
        </p:nvSpPr>
        <p:spPr>
          <a:xfrm>
            <a:off x="791737" y="4568283"/>
            <a:ext cx="936702" cy="786161"/>
          </a:xfrm>
          <a:prstGeom prst="rightArrow">
            <a:avLst/>
          </a:prstGeom>
          <a:solidFill>
            <a:schemeClr val="tx1"/>
          </a:solidFill>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smtClean="0">
              <a:solidFill>
                <a:schemeClr val="bg1"/>
              </a:solidFill>
            </a:endParaRPr>
          </a:p>
        </p:txBody>
      </p:sp>
    </p:spTree>
    <p:extLst>
      <p:ext uri="{BB962C8B-B14F-4D97-AF65-F5344CB8AC3E}">
        <p14:creationId xmlns:p14="http://schemas.microsoft.com/office/powerpoint/2010/main" val="30703884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graphicEl>
                                              <a:dgm id="{FAE79FD9-D5D7-41DC-A4AA-45FF96D0163D}"/>
                                            </p:graphicEl>
                                          </p:spTgt>
                                        </p:tgtEl>
                                        <p:attrNameLst>
                                          <p:attrName>style.visibility</p:attrName>
                                        </p:attrNameLst>
                                      </p:cBhvr>
                                      <p:to>
                                        <p:strVal val="visible"/>
                                      </p:to>
                                    </p:set>
                                    <p:anim calcmode="lin" valueType="num">
                                      <p:cBhvr additive="base">
                                        <p:cTn id="7" dur="500" fill="hold"/>
                                        <p:tgtEl>
                                          <p:spTgt spid="4">
                                            <p:graphicEl>
                                              <a:dgm id="{FAE79FD9-D5D7-41DC-A4AA-45FF96D0163D}"/>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
                                            <p:graphicEl>
                                              <a:dgm id="{FAE79FD9-D5D7-41DC-A4AA-45FF96D0163D}"/>
                                            </p:graphic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graphicEl>
                                              <a:dgm id="{3ACC3C01-3912-43D8-AFCB-B8D77D68296D}"/>
                                            </p:graphicEl>
                                          </p:spTgt>
                                        </p:tgtEl>
                                        <p:attrNameLst>
                                          <p:attrName>style.visibility</p:attrName>
                                        </p:attrNameLst>
                                      </p:cBhvr>
                                      <p:to>
                                        <p:strVal val="visible"/>
                                      </p:to>
                                    </p:set>
                                    <p:anim calcmode="lin" valueType="num">
                                      <p:cBhvr additive="base">
                                        <p:cTn id="11" dur="500" fill="hold"/>
                                        <p:tgtEl>
                                          <p:spTgt spid="4">
                                            <p:graphicEl>
                                              <a:dgm id="{3ACC3C01-3912-43D8-AFCB-B8D77D68296D}"/>
                                            </p:graphic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4">
                                            <p:graphicEl>
                                              <a:dgm id="{3ACC3C01-3912-43D8-AFCB-B8D77D68296D}"/>
                                            </p:graphic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
                                            <p:graphicEl>
                                              <a:dgm id="{B526E466-B7EC-4121-8942-3A0DB40A22AA}"/>
                                            </p:graphicEl>
                                          </p:spTgt>
                                        </p:tgtEl>
                                        <p:attrNameLst>
                                          <p:attrName>style.visibility</p:attrName>
                                        </p:attrNameLst>
                                      </p:cBhvr>
                                      <p:to>
                                        <p:strVal val="visible"/>
                                      </p:to>
                                    </p:set>
                                    <p:anim calcmode="lin" valueType="num">
                                      <p:cBhvr additive="base">
                                        <p:cTn id="17" dur="500" fill="hold"/>
                                        <p:tgtEl>
                                          <p:spTgt spid="4">
                                            <p:graphicEl>
                                              <a:dgm id="{B526E466-B7EC-4121-8942-3A0DB40A22AA}"/>
                                            </p:graphic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4">
                                            <p:graphicEl>
                                              <a:dgm id="{B526E466-B7EC-4121-8942-3A0DB40A22AA}"/>
                                            </p:graphicEl>
                                          </p:spTgt>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4">
                                            <p:graphicEl>
                                              <a:dgm id="{41804AC3-571D-43B7-9B5A-5FE845E002B0}"/>
                                            </p:graphicEl>
                                          </p:spTgt>
                                        </p:tgtEl>
                                        <p:attrNameLst>
                                          <p:attrName>style.visibility</p:attrName>
                                        </p:attrNameLst>
                                      </p:cBhvr>
                                      <p:to>
                                        <p:strVal val="visible"/>
                                      </p:to>
                                    </p:set>
                                    <p:anim calcmode="lin" valueType="num">
                                      <p:cBhvr additive="base">
                                        <p:cTn id="21" dur="500" fill="hold"/>
                                        <p:tgtEl>
                                          <p:spTgt spid="4">
                                            <p:graphicEl>
                                              <a:dgm id="{41804AC3-571D-43B7-9B5A-5FE845E002B0}"/>
                                            </p:graphic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4">
                                            <p:graphicEl>
                                              <a:dgm id="{41804AC3-571D-43B7-9B5A-5FE845E002B0}"/>
                                            </p:graphicEl>
                                          </p:spTgt>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4">
                                            <p:graphicEl>
                                              <a:dgm id="{EAE324D7-B65B-4C7F-B044-D8F7D03DB6C6}"/>
                                            </p:graphicEl>
                                          </p:spTgt>
                                        </p:tgtEl>
                                        <p:attrNameLst>
                                          <p:attrName>style.visibility</p:attrName>
                                        </p:attrNameLst>
                                      </p:cBhvr>
                                      <p:to>
                                        <p:strVal val="visible"/>
                                      </p:to>
                                    </p:set>
                                    <p:anim calcmode="lin" valueType="num">
                                      <p:cBhvr additive="base">
                                        <p:cTn id="27" dur="500" fill="hold"/>
                                        <p:tgtEl>
                                          <p:spTgt spid="4">
                                            <p:graphicEl>
                                              <a:dgm id="{EAE324D7-B65B-4C7F-B044-D8F7D03DB6C6}"/>
                                            </p:graphic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4">
                                            <p:graphicEl>
                                              <a:dgm id="{EAE324D7-B65B-4C7F-B044-D8F7D03DB6C6}"/>
                                            </p:graphicEl>
                                          </p:spTgt>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4">
                                            <p:graphicEl>
                                              <a:dgm id="{A3A2E852-BB42-44FE-97A4-4C1CBBEA2AC3}"/>
                                            </p:graphicEl>
                                          </p:spTgt>
                                        </p:tgtEl>
                                        <p:attrNameLst>
                                          <p:attrName>style.visibility</p:attrName>
                                        </p:attrNameLst>
                                      </p:cBhvr>
                                      <p:to>
                                        <p:strVal val="visible"/>
                                      </p:to>
                                    </p:set>
                                    <p:anim calcmode="lin" valueType="num">
                                      <p:cBhvr additive="base">
                                        <p:cTn id="31" dur="500" fill="hold"/>
                                        <p:tgtEl>
                                          <p:spTgt spid="4">
                                            <p:graphicEl>
                                              <a:dgm id="{A3A2E852-BB42-44FE-97A4-4C1CBBEA2AC3}"/>
                                            </p:graphic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
                                            <p:graphicEl>
                                              <a:dgm id="{A3A2E852-BB42-44FE-97A4-4C1CBBEA2AC3}"/>
                                            </p:graphic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
                                            <p:graphicEl>
                                              <a:dgm id="{7E5291B9-699C-4131-947D-A569ACC5EB39}"/>
                                            </p:graphicEl>
                                          </p:spTgt>
                                        </p:tgtEl>
                                        <p:attrNameLst>
                                          <p:attrName>style.visibility</p:attrName>
                                        </p:attrNameLst>
                                      </p:cBhvr>
                                      <p:to>
                                        <p:strVal val="visible"/>
                                      </p:to>
                                    </p:set>
                                    <p:anim calcmode="lin" valueType="num">
                                      <p:cBhvr additive="base">
                                        <p:cTn id="37" dur="500" fill="hold"/>
                                        <p:tgtEl>
                                          <p:spTgt spid="4">
                                            <p:graphicEl>
                                              <a:dgm id="{7E5291B9-699C-4131-947D-A569ACC5EB39}"/>
                                            </p:graphic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4">
                                            <p:graphicEl>
                                              <a:dgm id="{7E5291B9-699C-4131-947D-A569ACC5EB39}"/>
                                            </p:graphicEl>
                                          </p:spTgt>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4">
                                            <p:graphicEl>
                                              <a:dgm id="{2F893266-865B-4E71-8346-4A9D124FB966}"/>
                                            </p:graphicEl>
                                          </p:spTgt>
                                        </p:tgtEl>
                                        <p:attrNameLst>
                                          <p:attrName>style.visibility</p:attrName>
                                        </p:attrNameLst>
                                      </p:cBhvr>
                                      <p:to>
                                        <p:strVal val="visible"/>
                                      </p:to>
                                    </p:set>
                                    <p:anim calcmode="lin" valueType="num">
                                      <p:cBhvr additive="base">
                                        <p:cTn id="41" dur="500" fill="hold"/>
                                        <p:tgtEl>
                                          <p:spTgt spid="4">
                                            <p:graphicEl>
                                              <a:dgm id="{2F893266-865B-4E71-8346-4A9D124FB966}"/>
                                            </p:graphic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4">
                                            <p:graphicEl>
                                              <a:dgm id="{2F893266-865B-4E71-8346-4A9D124FB966}"/>
                                            </p:graphicEl>
                                          </p:spTgt>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stCondLst>
                                    <p:cond delay="0"/>
                                  </p:stCondLst>
                                  <p:childTnLst>
                                    <p:set>
                                      <p:cBhvr>
                                        <p:cTn id="46" dur="1" fill="hold">
                                          <p:stCondLst>
                                            <p:cond delay="0"/>
                                          </p:stCondLst>
                                        </p:cTn>
                                        <p:tgtEl>
                                          <p:spTgt spid="4">
                                            <p:graphicEl>
                                              <a:dgm id="{AB35DEC1-786D-40EF-89F4-249E6AADB65D}"/>
                                            </p:graphicEl>
                                          </p:spTgt>
                                        </p:tgtEl>
                                        <p:attrNameLst>
                                          <p:attrName>style.visibility</p:attrName>
                                        </p:attrNameLst>
                                      </p:cBhvr>
                                      <p:to>
                                        <p:strVal val="visible"/>
                                      </p:to>
                                    </p:set>
                                    <p:anim calcmode="lin" valueType="num">
                                      <p:cBhvr additive="base">
                                        <p:cTn id="47" dur="500" fill="hold"/>
                                        <p:tgtEl>
                                          <p:spTgt spid="4">
                                            <p:graphicEl>
                                              <a:dgm id="{AB35DEC1-786D-40EF-89F4-249E6AADB65D}"/>
                                            </p:graphic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4">
                                            <p:graphicEl>
                                              <a:dgm id="{AB35DEC1-786D-40EF-89F4-249E6AADB65D}"/>
                                            </p:graphicEl>
                                          </p:spTgt>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
                                            <p:graphicEl>
                                              <a:dgm id="{09F690B8-6027-49B6-AC94-77EDDD84CD00}"/>
                                            </p:graphicEl>
                                          </p:spTgt>
                                        </p:tgtEl>
                                        <p:attrNameLst>
                                          <p:attrName>style.visibility</p:attrName>
                                        </p:attrNameLst>
                                      </p:cBhvr>
                                      <p:to>
                                        <p:strVal val="visible"/>
                                      </p:to>
                                    </p:set>
                                    <p:anim calcmode="lin" valueType="num">
                                      <p:cBhvr additive="base">
                                        <p:cTn id="51" dur="500" fill="hold"/>
                                        <p:tgtEl>
                                          <p:spTgt spid="4">
                                            <p:graphicEl>
                                              <a:dgm id="{09F690B8-6027-49B6-AC94-77EDDD84CD00}"/>
                                            </p:graphic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4">
                                            <p:graphicEl>
                                              <a:dgm id="{09F690B8-6027-49B6-AC94-77EDDD84CD00}"/>
                                            </p:graphicEl>
                                          </p:spTgt>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P spid="5" grpId="0" animBg="1"/>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Validation States: New in 1.3</a:t>
            </a:r>
            <a:endParaRPr lang="en-US" dirty="0"/>
          </a:p>
        </p:txBody>
      </p:sp>
      <p:graphicFrame>
        <p:nvGraphicFramePr>
          <p:cNvPr id="4" name="Diagram 3"/>
          <p:cNvGraphicFramePr/>
          <p:nvPr>
            <p:extLst>
              <p:ext uri="{D42A27DB-BD31-4B8C-83A1-F6EECF244321}">
                <p14:modId xmlns:p14="http://schemas.microsoft.com/office/powerpoint/2010/main" val="171740992"/>
              </p:ext>
            </p:extLst>
          </p:nvPr>
        </p:nvGraphicFramePr>
        <p:xfrm>
          <a:off x="617569" y="1427356"/>
          <a:ext cx="9604953" cy="50750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29845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graphicEl>
                                              <a:dgm id="{EAE324D7-B65B-4C7F-B044-D8F7D03DB6C6}"/>
                                            </p:graphicEl>
                                          </p:spTgt>
                                        </p:tgtEl>
                                        <p:attrNameLst>
                                          <p:attrName>style.visibility</p:attrName>
                                        </p:attrNameLst>
                                      </p:cBhvr>
                                      <p:to>
                                        <p:strVal val="visible"/>
                                      </p:to>
                                    </p:set>
                                    <p:anim calcmode="lin" valueType="num">
                                      <p:cBhvr additive="base">
                                        <p:cTn id="7" dur="500" fill="hold"/>
                                        <p:tgtEl>
                                          <p:spTgt spid="4">
                                            <p:graphicEl>
                                              <a:dgm id="{EAE324D7-B65B-4C7F-B044-D8F7D03DB6C6}"/>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
                                            <p:graphicEl>
                                              <a:dgm id="{EAE324D7-B65B-4C7F-B044-D8F7D03DB6C6}"/>
                                            </p:graphic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graphicEl>
                                              <a:dgm id="{A3A2E852-BB42-44FE-97A4-4C1CBBEA2AC3}"/>
                                            </p:graphicEl>
                                          </p:spTgt>
                                        </p:tgtEl>
                                        <p:attrNameLst>
                                          <p:attrName>style.visibility</p:attrName>
                                        </p:attrNameLst>
                                      </p:cBhvr>
                                      <p:to>
                                        <p:strVal val="visible"/>
                                      </p:to>
                                    </p:set>
                                    <p:anim calcmode="lin" valueType="num">
                                      <p:cBhvr additive="base">
                                        <p:cTn id="11" dur="500" fill="hold"/>
                                        <p:tgtEl>
                                          <p:spTgt spid="4">
                                            <p:graphicEl>
                                              <a:dgm id="{A3A2E852-BB42-44FE-97A4-4C1CBBEA2AC3}"/>
                                            </p:graphic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4">
                                            <p:graphicEl>
                                              <a:dgm id="{A3A2E852-BB42-44FE-97A4-4C1CBBEA2AC3}"/>
                                            </p:graphic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
                                            <p:graphicEl>
                                              <a:dgm id="{7E5291B9-699C-4131-947D-A569ACC5EB39}"/>
                                            </p:graphicEl>
                                          </p:spTgt>
                                        </p:tgtEl>
                                        <p:attrNameLst>
                                          <p:attrName>style.visibility</p:attrName>
                                        </p:attrNameLst>
                                      </p:cBhvr>
                                      <p:to>
                                        <p:strVal val="visible"/>
                                      </p:to>
                                    </p:set>
                                    <p:anim calcmode="lin" valueType="num">
                                      <p:cBhvr additive="base">
                                        <p:cTn id="17" dur="500" fill="hold"/>
                                        <p:tgtEl>
                                          <p:spTgt spid="4">
                                            <p:graphicEl>
                                              <a:dgm id="{7E5291B9-699C-4131-947D-A569ACC5EB39}"/>
                                            </p:graphic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4">
                                            <p:graphicEl>
                                              <a:dgm id="{7E5291B9-699C-4131-947D-A569ACC5EB39}"/>
                                            </p:graphicEl>
                                          </p:spTgt>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4">
                                            <p:graphicEl>
                                              <a:dgm id="{2F893266-865B-4E71-8346-4A9D124FB966}"/>
                                            </p:graphicEl>
                                          </p:spTgt>
                                        </p:tgtEl>
                                        <p:attrNameLst>
                                          <p:attrName>style.visibility</p:attrName>
                                        </p:attrNameLst>
                                      </p:cBhvr>
                                      <p:to>
                                        <p:strVal val="visible"/>
                                      </p:to>
                                    </p:set>
                                    <p:anim calcmode="lin" valueType="num">
                                      <p:cBhvr additive="base">
                                        <p:cTn id="21" dur="500" fill="hold"/>
                                        <p:tgtEl>
                                          <p:spTgt spid="4">
                                            <p:graphicEl>
                                              <a:dgm id="{2F893266-865B-4E71-8346-4A9D124FB966}"/>
                                            </p:graphic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4">
                                            <p:graphicEl>
                                              <a:dgm id="{2F893266-865B-4E71-8346-4A9D124FB966}"/>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 States</a:t>
            </a:r>
            <a:endParaRPr lang="en-US" dirty="0"/>
          </a:p>
        </p:txBody>
      </p:sp>
      <p:pic>
        <p:nvPicPr>
          <p:cNvPr id="3" name="Picture 2"/>
          <p:cNvPicPr>
            <a:picLocks noChangeAspect="1"/>
          </p:cNvPicPr>
          <p:nvPr/>
        </p:nvPicPr>
        <p:blipFill>
          <a:blip r:embed="rId3"/>
          <a:stretch>
            <a:fillRect/>
          </a:stretch>
        </p:blipFill>
        <p:spPr>
          <a:xfrm>
            <a:off x="227478" y="1397053"/>
            <a:ext cx="11759363" cy="4914537"/>
          </a:xfrm>
          <a:prstGeom prst="rect">
            <a:avLst/>
          </a:prstGeom>
          <a:ln>
            <a:solidFill>
              <a:schemeClr val="tx1"/>
            </a:solidFill>
          </a:ln>
        </p:spPr>
      </p:pic>
      <p:sp>
        <p:nvSpPr>
          <p:cNvPr id="4" name="Rectangle 3"/>
          <p:cNvSpPr/>
          <p:nvPr/>
        </p:nvSpPr>
        <p:spPr>
          <a:xfrm>
            <a:off x="9770724" y="3503488"/>
            <a:ext cx="1705510" cy="544530"/>
          </a:xfrm>
          <a:prstGeom prst="rect">
            <a:avLst/>
          </a:prstGeom>
          <a:solidFill>
            <a:schemeClr val="bg2"/>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smtClean="0">
              <a:solidFill>
                <a:schemeClr val="bg1"/>
              </a:solidFill>
            </a:endParaRPr>
          </a:p>
        </p:txBody>
      </p:sp>
    </p:spTree>
    <p:extLst>
      <p:ext uri="{BB962C8B-B14F-4D97-AF65-F5344CB8AC3E}">
        <p14:creationId xmlns:p14="http://schemas.microsoft.com/office/powerpoint/2010/main" val="4194296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ngMessages</a:t>
            </a:r>
            <a:r>
              <a:rPr lang="en-US" dirty="0" smtClean="0"/>
              <a:t>: New in 1.3</a:t>
            </a:r>
            <a:endParaRPr lang="en-US" dirty="0"/>
          </a:p>
        </p:txBody>
      </p:sp>
      <p:sp>
        <p:nvSpPr>
          <p:cNvPr id="3" name="Rectangle 2"/>
          <p:cNvSpPr/>
          <p:nvPr/>
        </p:nvSpPr>
        <p:spPr>
          <a:xfrm>
            <a:off x="617570" y="3791415"/>
            <a:ext cx="10979182" cy="2732047"/>
          </a:xfrm>
          <a:prstGeom prst="rect">
            <a:avLst/>
          </a:prstGeom>
          <a:solidFill>
            <a:sysClr val="windowText" lastClr="000000">
              <a:lumMod val="65000"/>
              <a:lumOff val="35000"/>
            </a:sysClr>
          </a:solidFill>
          <a:ln w="19050" cap="flat" cmpd="sng" algn="ctr">
            <a:noFill/>
            <a:prstDash val="solid"/>
          </a:ln>
          <a:effectLst/>
        </p:spPr>
        <p:txBody>
          <a:bodyPr rtlCol="0" anchor="t"/>
          <a:lstStyle/>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&lt;</a:t>
            </a:r>
            <a:r>
              <a:rPr lang="en-US" sz="2000" dirty="0">
                <a:solidFill>
                  <a:schemeClr val="bg1"/>
                </a:solidFill>
                <a:latin typeface="Lucida Console" pitchFamily="49" charset="0"/>
              </a:rPr>
              <a:t>span class="</a:t>
            </a:r>
            <a:r>
              <a:rPr lang="en-US" sz="2000" dirty="0" smtClean="0">
                <a:solidFill>
                  <a:schemeClr val="bg1"/>
                </a:solidFill>
                <a:latin typeface="Lucida Console" pitchFamily="49" charset="0"/>
              </a:rPr>
              <a:t>help-block"&gt;</a:t>
            </a:r>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span ng-messages="movieForm.</a:t>
            </a:r>
            <a:r>
              <a:rPr lang="en-US" sz="2000" dirty="0" err="1">
                <a:solidFill>
                  <a:schemeClr val="bg1"/>
                </a:solidFill>
                <a:latin typeface="Lucida Console" pitchFamily="49" charset="0"/>
              </a:rPr>
              <a:t>inputMovieTitle</a:t>
            </a:r>
            <a:r>
              <a:rPr lang="en-US" sz="2000" dirty="0">
                <a:solidFill>
                  <a:schemeClr val="bg1"/>
                </a:solidFill>
                <a:latin typeface="Lucida Console" pitchFamily="49" charset="0"/>
              </a:rPr>
              <a:t>.$error"&gt;</a:t>
            </a: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span ng-message="required"&gt;Movie title is required&lt;/span&gt;</a:t>
            </a: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span ng-message="</a:t>
            </a:r>
            <a:r>
              <a:rPr lang="en-US" sz="2000" dirty="0" err="1">
                <a:solidFill>
                  <a:schemeClr val="bg1"/>
                </a:solidFill>
                <a:latin typeface="Lucida Console" pitchFamily="49" charset="0"/>
              </a:rPr>
              <a:t>minlength</a:t>
            </a:r>
            <a:r>
              <a:rPr lang="en-US" sz="2000" dirty="0" smtClean="0">
                <a:solidFill>
                  <a:schemeClr val="bg1"/>
                </a:solidFill>
                <a:latin typeface="Lucida Console" pitchFamily="49" charset="0"/>
              </a:rPr>
              <a:t>"&gt;Must </a:t>
            </a:r>
            <a:r>
              <a:rPr lang="en-US" sz="2000" dirty="0">
                <a:solidFill>
                  <a:schemeClr val="bg1"/>
                </a:solidFill>
                <a:latin typeface="Lucida Console" pitchFamily="49" charset="0"/>
              </a:rPr>
              <a:t>be at least 3 </a:t>
            </a:r>
            <a:r>
              <a:rPr lang="en-US" sz="2000" dirty="0" smtClean="0">
                <a:solidFill>
                  <a:schemeClr val="bg1"/>
                </a:solidFill>
                <a:latin typeface="Lucida Console" pitchFamily="49" charset="0"/>
              </a:rPr>
              <a:t>characters&lt;/</a:t>
            </a:r>
            <a:r>
              <a:rPr lang="en-US" sz="2000" dirty="0">
                <a:solidFill>
                  <a:schemeClr val="bg1"/>
                </a:solidFill>
                <a:latin typeface="Lucida Console" pitchFamily="49" charset="0"/>
              </a:rPr>
              <a:t>span&gt;</a:t>
            </a: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span ng-message="</a:t>
            </a:r>
            <a:r>
              <a:rPr lang="en-US" sz="2000" dirty="0" err="1">
                <a:solidFill>
                  <a:schemeClr val="bg1"/>
                </a:solidFill>
                <a:latin typeface="Lucida Console" pitchFamily="49" charset="0"/>
              </a:rPr>
              <a:t>maxlength</a:t>
            </a:r>
            <a:r>
              <a:rPr lang="en-US" sz="2000" dirty="0" smtClean="0">
                <a:solidFill>
                  <a:schemeClr val="bg1"/>
                </a:solidFill>
                <a:latin typeface="Lucida Console" pitchFamily="49" charset="0"/>
              </a:rPr>
              <a:t>"&gt;Cannot </a:t>
            </a:r>
            <a:r>
              <a:rPr lang="en-US" sz="2000" dirty="0">
                <a:solidFill>
                  <a:schemeClr val="bg1"/>
                </a:solidFill>
                <a:latin typeface="Lucida Console" pitchFamily="49" charset="0"/>
              </a:rPr>
              <a:t>exceed 50 </a:t>
            </a:r>
            <a:r>
              <a:rPr lang="en-US" sz="2000" dirty="0" smtClean="0">
                <a:solidFill>
                  <a:schemeClr val="bg1"/>
                </a:solidFill>
                <a:latin typeface="Lucida Console" pitchFamily="49" charset="0"/>
              </a:rPr>
              <a:t>characters&lt;/</a:t>
            </a:r>
            <a:r>
              <a:rPr lang="en-US" sz="2000" dirty="0">
                <a:solidFill>
                  <a:schemeClr val="bg1"/>
                </a:solidFill>
                <a:latin typeface="Lucida Console" pitchFamily="49" charset="0"/>
              </a:rPr>
              <a:t>span&gt;</a:t>
            </a: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span&gt;</a:t>
            </a:r>
          </a:p>
          <a:p>
            <a:r>
              <a:rPr lang="en-US" sz="2000" dirty="0" smtClean="0">
                <a:solidFill>
                  <a:schemeClr val="bg1"/>
                </a:solidFill>
                <a:latin typeface="Lucida Console" pitchFamily="49" charset="0"/>
              </a:rPr>
              <a:t>&lt;/</a:t>
            </a:r>
            <a:r>
              <a:rPr lang="en-US" sz="2000" dirty="0">
                <a:solidFill>
                  <a:schemeClr val="bg1"/>
                </a:solidFill>
                <a:latin typeface="Lucida Console" pitchFamily="49" charset="0"/>
              </a:rPr>
              <a:t>span&gt;</a:t>
            </a:r>
          </a:p>
        </p:txBody>
      </p:sp>
      <p:graphicFrame>
        <p:nvGraphicFramePr>
          <p:cNvPr id="5" name="Diagram 4"/>
          <p:cNvGraphicFramePr/>
          <p:nvPr>
            <p:extLst>
              <p:ext uri="{D42A27DB-BD31-4B8C-83A1-F6EECF244321}">
                <p14:modId xmlns:p14="http://schemas.microsoft.com/office/powerpoint/2010/main" val="2496368533"/>
              </p:ext>
            </p:extLst>
          </p:nvPr>
        </p:nvGraphicFramePr>
        <p:xfrm>
          <a:off x="533183" y="1283708"/>
          <a:ext cx="11164445" cy="23850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p:cNvSpPr/>
          <p:nvPr/>
        </p:nvSpPr>
        <p:spPr>
          <a:xfrm>
            <a:off x="1869758" y="4380722"/>
            <a:ext cx="7297687" cy="477074"/>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198004" y="4759569"/>
            <a:ext cx="9067873" cy="973015"/>
          </a:xfrm>
          <a:prstGeom prst="rect">
            <a:avLst/>
          </a:prstGeom>
          <a:noFill/>
          <a:ln w="38100">
            <a:solidFill>
              <a:srgbClr val="F796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7169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graphicEl>
                                              <a:dgm id="{B312316E-3469-4C74-B19E-F17A2202DB52}"/>
                                            </p:graphicEl>
                                          </p:spTgt>
                                        </p:tgtEl>
                                        <p:attrNameLst>
                                          <p:attrName>style.visibility</p:attrName>
                                        </p:attrNameLst>
                                      </p:cBhvr>
                                      <p:to>
                                        <p:strVal val="visible"/>
                                      </p:to>
                                    </p:set>
                                    <p:animEffect transition="in" filter="wipe(up)">
                                      <p:cBhvr>
                                        <p:cTn id="7" dur="500"/>
                                        <p:tgtEl>
                                          <p:spTgt spid="5">
                                            <p:graphicEl>
                                              <a:dgm id="{B312316E-3469-4C74-B19E-F17A2202DB52}"/>
                                            </p:graphicEl>
                                          </p:spTgt>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graphicEl>
                                              <a:dgm id="{52AEABC5-2C91-4CDA-8354-112622B11161}"/>
                                            </p:graphicEl>
                                          </p:spTgt>
                                        </p:tgtEl>
                                        <p:attrNameLst>
                                          <p:attrName>style.visibility</p:attrName>
                                        </p:attrNameLst>
                                      </p:cBhvr>
                                      <p:to>
                                        <p:strVal val="visible"/>
                                      </p:to>
                                    </p:set>
                                    <p:animEffect transition="in" filter="wipe(up)">
                                      <p:cBhvr>
                                        <p:cTn id="10" dur="500"/>
                                        <p:tgtEl>
                                          <p:spTgt spid="5">
                                            <p:graphicEl>
                                              <a:dgm id="{52AEABC5-2C91-4CDA-8354-112622B1116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5">
                                            <p:graphicEl>
                                              <a:dgm id="{7FE794A1-6CE6-4B5B-B901-2DBBCE1C2E7C}"/>
                                            </p:graphicEl>
                                          </p:spTgt>
                                        </p:tgtEl>
                                        <p:attrNameLst>
                                          <p:attrName>style.visibility</p:attrName>
                                        </p:attrNameLst>
                                      </p:cBhvr>
                                      <p:to>
                                        <p:strVal val="visible"/>
                                      </p:to>
                                    </p:set>
                                    <p:animEffect transition="in" filter="wipe(up)">
                                      <p:cBhvr>
                                        <p:cTn id="19" dur="500"/>
                                        <p:tgtEl>
                                          <p:spTgt spid="5">
                                            <p:graphicEl>
                                              <a:dgm id="{7FE794A1-6CE6-4B5B-B901-2DBBCE1C2E7C}"/>
                                            </p:graphicEl>
                                          </p:spTgt>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5">
                                            <p:graphicEl>
                                              <a:dgm id="{3ED8810D-9E1A-4CBA-A44C-6E02E19276B7}"/>
                                            </p:graphicEl>
                                          </p:spTgt>
                                        </p:tgtEl>
                                        <p:attrNameLst>
                                          <p:attrName>style.visibility</p:attrName>
                                        </p:attrNameLst>
                                      </p:cBhvr>
                                      <p:to>
                                        <p:strVal val="visible"/>
                                      </p:to>
                                    </p:set>
                                    <p:animEffect transition="in" filter="wipe(up)">
                                      <p:cBhvr>
                                        <p:cTn id="22" dur="500"/>
                                        <p:tgtEl>
                                          <p:spTgt spid="5">
                                            <p:graphicEl>
                                              <a:dgm id="{3ED8810D-9E1A-4CBA-A44C-6E02E19276B7}"/>
                                            </p:graphicEl>
                                          </p:spTgt>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grpId="1" nodeType="clickEffect">
                                  <p:stCondLst>
                                    <p:cond delay="0"/>
                                  </p:stCondLst>
                                  <p:childTnLst>
                                    <p:set>
                                      <p:cBhvr>
                                        <p:cTn id="29" dur="1" fill="hold">
                                          <p:stCondLst>
                                            <p:cond delay="0"/>
                                          </p:stCondLst>
                                        </p:cTn>
                                        <p:tgtEl>
                                          <p:spTgt spid="6"/>
                                        </p:tgtEl>
                                        <p:attrNameLst>
                                          <p:attrName>style.visibility</p:attrName>
                                        </p:attrNameLst>
                                      </p:cBhvr>
                                      <p:to>
                                        <p:strVal val="hidden"/>
                                      </p:to>
                                    </p:set>
                                  </p:childTnLst>
                                </p:cTn>
                              </p:par>
                              <p:par>
                                <p:cTn id="30" presetID="22" presetClass="entr" presetSubtype="1" fill="hold" grpId="0" nodeType="withEffect">
                                  <p:stCondLst>
                                    <p:cond delay="0"/>
                                  </p:stCondLst>
                                  <p:childTnLst>
                                    <p:set>
                                      <p:cBhvr>
                                        <p:cTn id="31" dur="1" fill="hold">
                                          <p:stCondLst>
                                            <p:cond delay="0"/>
                                          </p:stCondLst>
                                        </p:cTn>
                                        <p:tgtEl>
                                          <p:spTgt spid="5">
                                            <p:graphicEl>
                                              <a:dgm id="{199BF9B5-F6B1-49EC-84F9-B4A137063F2A}"/>
                                            </p:graphicEl>
                                          </p:spTgt>
                                        </p:tgtEl>
                                        <p:attrNameLst>
                                          <p:attrName>style.visibility</p:attrName>
                                        </p:attrNameLst>
                                      </p:cBhvr>
                                      <p:to>
                                        <p:strVal val="visible"/>
                                      </p:to>
                                    </p:set>
                                    <p:animEffect transition="in" filter="wipe(up)">
                                      <p:cBhvr>
                                        <p:cTn id="32" dur="500"/>
                                        <p:tgtEl>
                                          <p:spTgt spid="5">
                                            <p:graphicEl>
                                              <a:dgm id="{199BF9B5-F6B1-49EC-84F9-B4A137063F2A}"/>
                                            </p:graphicEl>
                                          </p:spTgt>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5">
                                            <p:graphicEl>
                                              <a:dgm id="{B739472C-1D20-44F3-87E4-37BFEB08884A}"/>
                                            </p:graphicEl>
                                          </p:spTgt>
                                        </p:tgtEl>
                                        <p:attrNameLst>
                                          <p:attrName>style.visibility</p:attrName>
                                        </p:attrNameLst>
                                      </p:cBhvr>
                                      <p:to>
                                        <p:strVal val="visible"/>
                                      </p:to>
                                    </p:set>
                                    <p:animEffect transition="in" filter="wipe(up)">
                                      <p:cBhvr>
                                        <p:cTn id="35" dur="500"/>
                                        <p:tgtEl>
                                          <p:spTgt spid="5">
                                            <p:graphicEl>
                                              <a:dgm id="{B739472C-1D20-44F3-87E4-37BFEB08884A}"/>
                                            </p:graphicEl>
                                          </p:spTgt>
                                        </p:tgtEl>
                                      </p:cBhvr>
                                    </p:animEffect>
                                  </p:childTnLst>
                                </p:cTn>
                              </p:par>
                            </p:childTnLst>
                          </p:cTn>
                        </p:par>
                        <p:par>
                          <p:cTn id="36" fill="hold">
                            <p:stCondLst>
                              <p:cond delay="500"/>
                            </p:stCondLst>
                            <p:childTnLst>
                              <p:par>
                                <p:cTn id="37" presetID="1" presetClass="entr" presetSubtype="0"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Graphic spid="5" grpId="0" uiExpand="1">
        <p:bldSub>
          <a:bldDgm bld="one"/>
        </p:bldSub>
      </p:bldGraphic>
      <p:bldP spid="6" grpId="0" animBg="1"/>
      <p:bldP spid="6" grpId="1"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Demo: Forms &amp; Validation</a:t>
            </a:r>
            <a:endParaRPr lang="en-US" dirty="0"/>
          </a:p>
        </p:txBody>
      </p:sp>
    </p:spTree>
    <p:extLst>
      <p:ext uri="{BB962C8B-B14F-4D97-AF65-F5344CB8AC3E}">
        <p14:creationId xmlns:p14="http://schemas.microsoft.com/office/powerpoint/2010/main" val="3292798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Creating a Messages File</a:t>
            </a:r>
            <a:endParaRPr lang="en-US" dirty="0"/>
          </a:p>
        </p:txBody>
      </p:sp>
      <p:sp>
        <p:nvSpPr>
          <p:cNvPr id="5" name="Rectangle 4"/>
          <p:cNvSpPr/>
          <p:nvPr/>
        </p:nvSpPr>
        <p:spPr>
          <a:xfrm>
            <a:off x="762536" y="1304693"/>
            <a:ext cx="10979182" cy="1728439"/>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lumMod val="95000"/>
                  </a:schemeClr>
                </a:solidFill>
                <a:latin typeface="Lucida Console" pitchFamily="49" charset="0"/>
              </a:rPr>
              <a:t>validationMessages.html</a:t>
            </a:r>
          </a:p>
          <a:p>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&lt;span ng-message="required"&gt;Value is required&lt;/span&gt;</a:t>
            </a:r>
          </a:p>
          <a:p>
            <a:r>
              <a:rPr lang="en-US" sz="2000" dirty="0">
                <a:solidFill>
                  <a:schemeClr val="bg1"/>
                </a:solidFill>
                <a:latin typeface="Lucida Console" pitchFamily="49" charset="0"/>
              </a:rPr>
              <a:t>&lt;span ng-message="</a:t>
            </a:r>
            <a:r>
              <a:rPr lang="en-US" sz="2000" dirty="0" err="1">
                <a:solidFill>
                  <a:schemeClr val="bg1"/>
                </a:solidFill>
                <a:latin typeface="Lucida Console" pitchFamily="49" charset="0"/>
              </a:rPr>
              <a:t>minlength</a:t>
            </a:r>
            <a:r>
              <a:rPr lang="en-US" sz="2000" dirty="0">
                <a:solidFill>
                  <a:schemeClr val="bg1"/>
                </a:solidFill>
                <a:latin typeface="Lucida Console" pitchFamily="49" charset="0"/>
              </a:rPr>
              <a:t>"&gt;Value is too small&lt;/span&gt;</a:t>
            </a:r>
          </a:p>
          <a:p>
            <a:r>
              <a:rPr lang="en-US" sz="2000" dirty="0">
                <a:solidFill>
                  <a:schemeClr val="bg1"/>
                </a:solidFill>
                <a:latin typeface="Lucida Console" pitchFamily="49" charset="0"/>
              </a:rPr>
              <a:t>&lt;span ng-message="</a:t>
            </a:r>
            <a:r>
              <a:rPr lang="en-US" sz="2000" dirty="0" err="1">
                <a:solidFill>
                  <a:schemeClr val="bg1"/>
                </a:solidFill>
                <a:latin typeface="Lucida Console" pitchFamily="49" charset="0"/>
              </a:rPr>
              <a:t>maxlength</a:t>
            </a:r>
            <a:r>
              <a:rPr lang="en-US" sz="2000" dirty="0">
                <a:solidFill>
                  <a:schemeClr val="bg1"/>
                </a:solidFill>
                <a:latin typeface="Lucida Console" pitchFamily="49" charset="0"/>
              </a:rPr>
              <a:t>"&gt;Value is too long&lt;/span&gt;</a:t>
            </a:r>
          </a:p>
        </p:txBody>
      </p:sp>
      <p:sp>
        <p:nvSpPr>
          <p:cNvPr id="6" name="Rectangle 5"/>
          <p:cNvSpPr/>
          <p:nvPr/>
        </p:nvSpPr>
        <p:spPr>
          <a:xfrm>
            <a:off x="762536" y="3429000"/>
            <a:ext cx="10979182" cy="1661531"/>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movieEditView.html</a:t>
            </a:r>
          </a:p>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&lt;</a:t>
            </a:r>
            <a:r>
              <a:rPr lang="en-US" sz="2000" dirty="0">
                <a:solidFill>
                  <a:schemeClr val="bg1"/>
                </a:solidFill>
                <a:latin typeface="Lucida Console" pitchFamily="49" charset="0"/>
              </a:rPr>
              <a:t>span ng-messages="movieForm.</a:t>
            </a:r>
            <a:r>
              <a:rPr lang="en-US" sz="2000" dirty="0" err="1">
                <a:solidFill>
                  <a:schemeClr val="bg1"/>
                </a:solidFill>
                <a:latin typeface="Lucida Console" pitchFamily="49" charset="0"/>
              </a:rPr>
              <a:t>inputMovieTitle</a:t>
            </a:r>
            <a:r>
              <a:rPr lang="en-US" sz="2000" dirty="0">
                <a:solidFill>
                  <a:schemeClr val="bg1"/>
                </a:solidFill>
                <a:latin typeface="Lucida Console" pitchFamily="49" charset="0"/>
              </a:rPr>
              <a:t>.$error"</a:t>
            </a:r>
          </a:p>
          <a:p>
            <a:r>
              <a:rPr lang="en-US" sz="2000" dirty="0">
                <a:solidFill>
                  <a:schemeClr val="bg1"/>
                </a:solidFill>
                <a:latin typeface="Lucida Console" pitchFamily="49" charset="0"/>
              </a:rPr>
              <a:t>      </a:t>
            </a:r>
            <a:r>
              <a:rPr lang="en-US" sz="2000" dirty="0" smtClean="0">
                <a:solidFill>
                  <a:srgbClr val="FFFF00"/>
                </a:solidFill>
                <a:latin typeface="Lucida Console" pitchFamily="49" charset="0"/>
              </a:rPr>
              <a:t>ng-messages-include</a:t>
            </a:r>
            <a:r>
              <a:rPr lang="en-US" sz="2000" dirty="0">
                <a:solidFill>
                  <a:schemeClr val="bg1"/>
                </a:solidFill>
                <a:latin typeface="Lucida Console" pitchFamily="49" charset="0"/>
              </a:rPr>
              <a:t>="app/validationMessages.html"&gt;</a:t>
            </a:r>
          </a:p>
          <a:p>
            <a:r>
              <a:rPr lang="en-US" sz="2000" dirty="0" smtClean="0">
                <a:solidFill>
                  <a:schemeClr val="bg1"/>
                </a:solidFill>
                <a:latin typeface="Lucida Console" pitchFamily="49" charset="0"/>
              </a:rPr>
              <a:t>&lt;/span&gt;</a:t>
            </a:r>
            <a:endParaRPr lang="en-US" sz="2000" dirty="0">
              <a:solidFill>
                <a:schemeClr val="bg1"/>
              </a:solidFill>
              <a:latin typeface="Lucida Console" pitchFamily="49" charset="0"/>
            </a:endParaRPr>
          </a:p>
        </p:txBody>
      </p:sp>
    </p:spTree>
    <p:extLst>
      <p:ext uri="{BB962C8B-B14F-4D97-AF65-F5344CB8AC3E}">
        <p14:creationId xmlns:p14="http://schemas.microsoft.com/office/powerpoint/2010/main" val="14275515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endParaRPr lang="en-US"/>
          </a:p>
        </p:txBody>
      </p:sp>
      <p:sp>
        <p:nvSpPr>
          <p:cNvPr id="7" name="Text Placeholder 6"/>
          <p:cNvSpPr>
            <a:spLocks noGrp="1"/>
          </p:cNvSpPr>
          <p:nvPr>
            <p:ph type="body" sz="quarter" idx="10"/>
          </p:nvPr>
        </p:nvSpPr>
        <p:spPr/>
        <p:txBody>
          <a:bodyPr/>
          <a:lstStyle/>
          <a:p>
            <a:r>
              <a:rPr lang="en-US" smtClean="0"/>
              <a:t>https://github.com/DeborahK/ab2015</a:t>
            </a:r>
            <a:endParaRPr lang="en-US" dirty="0"/>
          </a:p>
        </p:txBody>
      </p:sp>
      <p:sp>
        <p:nvSpPr>
          <p:cNvPr id="4" name="Title 3"/>
          <p:cNvSpPr>
            <a:spLocks noGrp="1"/>
          </p:cNvSpPr>
          <p:nvPr>
            <p:ph type="title" idx="4294967295"/>
          </p:nvPr>
        </p:nvSpPr>
        <p:spPr>
          <a:xfrm>
            <a:off x="0" y="187325"/>
            <a:ext cx="12192000" cy="895350"/>
          </a:xfrm>
        </p:spPr>
        <p:txBody>
          <a:bodyPr/>
          <a:lstStyle/>
          <a:p>
            <a:r>
              <a:rPr lang="en-US" dirty="0"/>
              <a:t>Session Materials &amp; Sample Code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Demo: Messages File</a:t>
            </a:r>
            <a:endParaRPr lang="en-US" dirty="0"/>
          </a:p>
        </p:txBody>
      </p:sp>
    </p:spTree>
    <p:extLst>
      <p:ext uri="{BB962C8B-B14F-4D97-AF65-F5344CB8AC3E}">
        <p14:creationId xmlns:p14="http://schemas.microsoft.com/office/powerpoint/2010/main" val="3415116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US" dirty="0" smtClean="0"/>
              <a:t>By default, validation occurs as the user types</a:t>
            </a:r>
          </a:p>
          <a:p>
            <a:r>
              <a:rPr lang="en-US" dirty="0" smtClean="0"/>
              <a:t>Use ng-model-options to change when the binding occurs</a:t>
            </a:r>
          </a:p>
          <a:p>
            <a:pPr lvl="1"/>
            <a:r>
              <a:rPr lang="en-US" dirty="0" smtClean="0"/>
              <a:t>{</a:t>
            </a:r>
            <a:r>
              <a:rPr lang="en-US" dirty="0" err="1" smtClean="0"/>
              <a:t>updateOn</a:t>
            </a:r>
            <a:r>
              <a:rPr lang="en-US" dirty="0" smtClean="0"/>
              <a:t>: 'blur'}</a:t>
            </a:r>
          </a:p>
          <a:p>
            <a:pPr lvl="1"/>
            <a:r>
              <a:rPr lang="en-US" dirty="0" smtClean="0"/>
              <a:t>{</a:t>
            </a:r>
            <a:r>
              <a:rPr lang="en-US" dirty="0" err="1" smtClean="0"/>
              <a:t>debounce</a:t>
            </a:r>
            <a:r>
              <a:rPr lang="en-US" dirty="0" smtClean="0"/>
              <a:t>: 1500}</a:t>
            </a:r>
          </a:p>
          <a:p>
            <a:pPr lvl="1"/>
            <a:r>
              <a:rPr lang="en-US" dirty="0" smtClean="0"/>
              <a:t>{</a:t>
            </a:r>
            <a:r>
              <a:rPr lang="en-US" dirty="0" err="1" smtClean="0"/>
              <a:t>updateOn</a:t>
            </a:r>
            <a:r>
              <a:rPr lang="en-US" dirty="0" smtClean="0"/>
              <a:t>: 'submit'}</a:t>
            </a:r>
          </a:p>
          <a:p>
            <a:pPr lvl="1"/>
            <a:endParaRPr lang="en-US" dirty="0"/>
          </a:p>
        </p:txBody>
      </p:sp>
      <p:sp>
        <p:nvSpPr>
          <p:cNvPr id="3" name="Title 2"/>
          <p:cNvSpPr>
            <a:spLocks noGrp="1"/>
          </p:cNvSpPr>
          <p:nvPr>
            <p:ph type="title"/>
          </p:nvPr>
        </p:nvSpPr>
        <p:spPr/>
        <p:txBody>
          <a:bodyPr/>
          <a:lstStyle/>
          <a:p>
            <a:r>
              <a:rPr lang="en-US" dirty="0" smtClean="0"/>
              <a:t>Data Binding Options</a:t>
            </a:r>
            <a:endParaRPr lang="en-US" dirty="0"/>
          </a:p>
        </p:txBody>
      </p:sp>
    </p:spTree>
    <p:extLst>
      <p:ext uri="{BB962C8B-B14F-4D97-AF65-F5344CB8AC3E}">
        <p14:creationId xmlns:p14="http://schemas.microsoft.com/office/powerpoint/2010/main" val="32641699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Demo: Binding Options</a:t>
            </a:r>
            <a:endParaRPr lang="en-US" dirty="0"/>
          </a:p>
        </p:txBody>
      </p:sp>
    </p:spTree>
    <p:extLst>
      <p:ext uri="{BB962C8B-B14F-4D97-AF65-F5344CB8AC3E}">
        <p14:creationId xmlns:p14="http://schemas.microsoft.com/office/powerpoint/2010/main" val="3377637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US" dirty="0" smtClean="0"/>
              <a:t>If using ng-model-options, the model is not changed as the user types</a:t>
            </a:r>
          </a:p>
          <a:p>
            <a:r>
              <a:rPr lang="en-US" dirty="0" smtClean="0"/>
              <a:t>Changes </a:t>
            </a:r>
            <a:r>
              <a:rPr lang="en-US" dirty="0" smtClean="0"/>
              <a:t>to a field can be rolled back.</a:t>
            </a:r>
          </a:p>
          <a:p>
            <a:r>
              <a:rPr lang="en-US" dirty="0" smtClean="0"/>
              <a:t>Use ng-model-options to change when the binding occurs</a:t>
            </a:r>
          </a:p>
          <a:p>
            <a:pPr lvl="1"/>
            <a:r>
              <a:rPr lang="en-US" dirty="0"/>
              <a:t>ng-</a:t>
            </a:r>
            <a:r>
              <a:rPr lang="en-US" dirty="0" err="1"/>
              <a:t>keyup</a:t>
            </a:r>
            <a:r>
              <a:rPr lang="en-US" dirty="0"/>
              <a:t>="</a:t>
            </a:r>
            <a:r>
              <a:rPr lang="en-US" dirty="0" err="1" smtClean="0"/>
              <a:t>vm.cancelEntry</a:t>
            </a:r>
            <a:r>
              <a:rPr lang="en-US" dirty="0" smtClean="0"/>
              <a:t>(</a:t>
            </a:r>
            <a:r>
              <a:rPr lang="en-US" dirty="0" err="1" smtClean="0"/>
              <a:t>movieForm</a:t>
            </a:r>
            <a:r>
              <a:rPr lang="en-US" dirty="0" smtClean="0"/>
              <a:t>.</a:t>
            </a:r>
            <a:r>
              <a:rPr lang="en-US" dirty="0"/>
              <a:t> </a:t>
            </a:r>
            <a:r>
              <a:rPr lang="en-US" dirty="0" err="1"/>
              <a:t>inputMovieTitle</a:t>
            </a:r>
            <a:r>
              <a:rPr lang="en-US" dirty="0" smtClean="0"/>
              <a:t>, </a:t>
            </a:r>
            <a:r>
              <a:rPr lang="en-US" dirty="0"/>
              <a:t>$event</a:t>
            </a:r>
            <a:r>
              <a:rPr lang="en-US" dirty="0" smtClean="0"/>
              <a:t>)"</a:t>
            </a:r>
          </a:p>
          <a:p>
            <a:pPr lvl="1"/>
            <a:r>
              <a:rPr lang="en-US" dirty="0" err="1"/>
              <a:t>vm.cancelEntry</a:t>
            </a:r>
            <a:r>
              <a:rPr lang="en-US" dirty="0"/>
              <a:t> = </a:t>
            </a:r>
            <a:r>
              <a:rPr lang="en-US" b="1" dirty="0"/>
              <a:t>function </a:t>
            </a:r>
            <a:r>
              <a:rPr lang="en-US" dirty="0"/>
              <a:t>(control, event) {</a:t>
            </a:r>
            <a:br>
              <a:rPr lang="en-US" dirty="0"/>
            </a:br>
            <a:r>
              <a:rPr lang="en-US" dirty="0"/>
              <a:t>    </a:t>
            </a:r>
            <a:r>
              <a:rPr lang="en-US" b="1" dirty="0"/>
              <a:t>if </a:t>
            </a:r>
            <a:r>
              <a:rPr lang="en-US" dirty="0"/>
              <a:t>(</a:t>
            </a:r>
            <a:r>
              <a:rPr lang="en-US" dirty="0" err="1"/>
              <a:t>event.keyCode</a:t>
            </a:r>
            <a:r>
              <a:rPr lang="en-US" dirty="0"/>
              <a:t> == 27) {</a:t>
            </a:r>
            <a:br>
              <a:rPr lang="en-US" dirty="0"/>
            </a:br>
            <a:r>
              <a:rPr lang="en-US" dirty="0"/>
              <a:t>        control.$</a:t>
            </a:r>
            <a:r>
              <a:rPr lang="en-US" dirty="0" err="1"/>
              <a:t>rollbackViewValue</a:t>
            </a:r>
            <a:r>
              <a:rPr lang="en-US" dirty="0"/>
              <a:t>();</a:t>
            </a:r>
            <a:br>
              <a:rPr lang="en-US" dirty="0"/>
            </a:br>
            <a:r>
              <a:rPr lang="en-US" dirty="0"/>
              <a:t>    }</a:t>
            </a:r>
            <a:br>
              <a:rPr lang="en-US" dirty="0"/>
            </a:br>
            <a:r>
              <a:rPr lang="en-US" dirty="0"/>
              <a:t>};</a:t>
            </a:r>
          </a:p>
          <a:p>
            <a:pPr lvl="1"/>
            <a:endParaRPr lang="en-US" dirty="0"/>
          </a:p>
        </p:txBody>
      </p:sp>
      <p:sp>
        <p:nvSpPr>
          <p:cNvPr id="3" name="Title 2"/>
          <p:cNvSpPr>
            <a:spLocks noGrp="1"/>
          </p:cNvSpPr>
          <p:nvPr>
            <p:ph type="title"/>
          </p:nvPr>
        </p:nvSpPr>
        <p:spPr/>
        <p:txBody>
          <a:bodyPr/>
          <a:lstStyle/>
          <a:p>
            <a:r>
              <a:rPr lang="en-US" dirty="0" smtClean="0"/>
              <a:t>Rolling Back Changes to a Field</a:t>
            </a:r>
            <a:endParaRPr lang="en-US" dirty="0"/>
          </a:p>
        </p:txBody>
      </p:sp>
    </p:spTree>
    <p:extLst>
      <p:ext uri="{BB962C8B-B14F-4D97-AF65-F5344CB8AC3E}">
        <p14:creationId xmlns:p14="http://schemas.microsoft.com/office/powerpoint/2010/main" val="261266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Demo: Rolling Back Changes</a:t>
            </a:r>
            <a:endParaRPr lang="en-US" dirty="0"/>
          </a:p>
        </p:txBody>
      </p:sp>
    </p:spTree>
    <p:extLst>
      <p:ext uri="{BB962C8B-B14F-4D97-AF65-F5344CB8AC3E}">
        <p14:creationId xmlns:p14="http://schemas.microsoft.com/office/powerpoint/2010/main" val="3134590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US" dirty="0" smtClean="0"/>
              <a:t>Developed as a directive</a:t>
            </a:r>
          </a:p>
          <a:p>
            <a:r>
              <a:rPr lang="en-US" dirty="0" err="1" smtClean="0"/>
              <a:t>ngModel</a:t>
            </a:r>
            <a:r>
              <a:rPr lang="en-US" dirty="0" smtClean="0"/>
              <a:t>.$validators</a:t>
            </a:r>
          </a:p>
          <a:p>
            <a:pPr lvl="1"/>
            <a:r>
              <a:rPr lang="en-US" dirty="0" smtClean="0"/>
              <a:t>Collection of validators</a:t>
            </a:r>
          </a:p>
          <a:p>
            <a:pPr lvl="1"/>
            <a:r>
              <a:rPr lang="en-US" dirty="0" smtClean="0"/>
              <a:t>Returns true/false</a:t>
            </a:r>
          </a:p>
          <a:p>
            <a:r>
              <a:rPr lang="en-US" dirty="0" smtClean="0"/>
              <a:t>Used as an attribute</a:t>
            </a:r>
            <a:endParaRPr lang="en-US" dirty="0"/>
          </a:p>
        </p:txBody>
      </p:sp>
      <p:sp>
        <p:nvSpPr>
          <p:cNvPr id="3" name="Title 2"/>
          <p:cNvSpPr>
            <a:spLocks noGrp="1"/>
          </p:cNvSpPr>
          <p:nvPr>
            <p:ph type="title"/>
          </p:nvPr>
        </p:nvSpPr>
        <p:spPr/>
        <p:txBody>
          <a:bodyPr/>
          <a:lstStyle/>
          <a:p>
            <a:r>
              <a:rPr lang="en-US" dirty="0" smtClean="0"/>
              <a:t>Custom Validator</a:t>
            </a:r>
            <a:endParaRPr lang="en-US" dirty="0"/>
          </a:p>
        </p:txBody>
      </p:sp>
      <p:sp>
        <p:nvSpPr>
          <p:cNvPr id="5" name="Rectangle 4"/>
          <p:cNvSpPr/>
          <p:nvPr/>
        </p:nvSpPr>
        <p:spPr>
          <a:xfrm>
            <a:off x="5296829" y="1758185"/>
            <a:ext cx="6601006" cy="1661531"/>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directorMinRatingValidator.js</a:t>
            </a:r>
          </a:p>
          <a:p>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function </a:t>
            </a:r>
            <a:r>
              <a:rPr lang="en-US" sz="2000" dirty="0" err="1">
                <a:solidFill>
                  <a:srgbClr val="FFFF00"/>
                </a:solidFill>
                <a:latin typeface="Lucida Console" pitchFamily="49" charset="0"/>
              </a:rPr>
              <a:t>directorMinRatingValidator</a:t>
            </a:r>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 . .</a:t>
            </a:r>
          </a:p>
          <a:p>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p:txBody>
      </p:sp>
      <p:sp>
        <p:nvSpPr>
          <p:cNvPr id="6" name="Rectangle 5"/>
          <p:cNvSpPr/>
          <p:nvPr/>
        </p:nvSpPr>
        <p:spPr>
          <a:xfrm>
            <a:off x="2486722" y="4081346"/>
            <a:ext cx="9411113" cy="2509024"/>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movieEditView.html</a:t>
            </a:r>
          </a:p>
          <a:p>
            <a:r>
              <a:rPr lang="en-US" sz="2000" dirty="0" smtClean="0">
                <a:solidFill>
                  <a:schemeClr val="bg1"/>
                </a:solidFill>
                <a:latin typeface="Lucida Console" pitchFamily="49" charset="0"/>
              </a:rPr>
              <a:t>&lt;input  </a:t>
            </a:r>
            <a:r>
              <a:rPr lang="en-US" sz="2000" dirty="0">
                <a:solidFill>
                  <a:schemeClr val="bg1"/>
                </a:solidFill>
                <a:latin typeface="Lucida Console" pitchFamily="49" charset="0"/>
              </a:rPr>
              <a:t>id="</a:t>
            </a:r>
            <a:r>
              <a:rPr lang="en-US" sz="2000" dirty="0" err="1">
                <a:solidFill>
                  <a:schemeClr val="bg1"/>
                </a:solidFill>
                <a:latin typeface="Lucida Console" pitchFamily="49" charset="0"/>
              </a:rPr>
              <a:t>inputStarRating</a:t>
            </a:r>
            <a:r>
              <a:rPr lang="en-US" sz="2000" dirty="0">
                <a:solidFill>
                  <a:schemeClr val="bg1"/>
                </a:solidFill>
                <a:latin typeface="Lucida Console" pitchFamily="49" charset="0"/>
              </a:rPr>
              <a:t>"</a:t>
            </a:r>
          </a:p>
          <a:p>
            <a:r>
              <a:rPr lang="en-US" sz="2000" dirty="0" smtClean="0">
                <a:solidFill>
                  <a:schemeClr val="bg1"/>
                </a:solidFill>
                <a:latin typeface="Lucida Console" pitchFamily="49" charset="0"/>
              </a:rPr>
              <a:t>        type</a:t>
            </a:r>
            <a:r>
              <a:rPr lang="en-US" sz="2000" dirty="0">
                <a:solidFill>
                  <a:schemeClr val="bg1"/>
                </a:solidFill>
                <a:latin typeface="Lucida Console" pitchFamily="49" charset="0"/>
              </a:rPr>
              <a:t>="number"</a:t>
            </a:r>
          </a:p>
          <a:p>
            <a:r>
              <a:rPr lang="en-US" sz="2000" dirty="0">
                <a:solidFill>
                  <a:schemeClr val="bg1"/>
                </a:solidFill>
                <a:latin typeface="Lucida Console" pitchFamily="49" charset="0"/>
              </a:rPr>
              <a:t>        ng-model="</a:t>
            </a:r>
            <a:r>
              <a:rPr lang="en-US" sz="2000" dirty="0" err="1">
                <a:solidFill>
                  <a:schemeClr val="bg1"/>
                </a:solidFill>
                <a:latin typeface="Lucida Console" pitchFamily="49" charset="0"/>
              </a:rPr>
              <a:t>vm.movie.starRating</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required </a:t>
            </a:r>
          </a:p>
          <a:p>
            <a:r>
              <a:rPr lang="en-US" sz="2000" dirty="0" smtClean="0">
                <a:solidFill>
                  <a:schemeClr val="bg1"/>
                </a:solidFill>
                <a:latin typeface="Lucida Console" pitchFamily="49" charset="0"/>
              </a:rPr>
              <a:t>        </a:t>
            </a:r>
            <a:r>
              <a:rPr lang="en-US" sz="2000" dirty="0" smtClean="0">
                <a:solidFill>
                  <a:srgbClr val="FFFF00"/>
                </a:solidFill>
                <a:latin typeface="Lucida Console" pitchFamily="49" charset="0"/>
              </a:rPr>
              <a:t>director-min-rating-validator</a:t>
            </a:r>
            <a:r>
              <a:rPr lang="en-US" sz="2000" dirty="0">
                <a:solidFill>
                  <a:srgbClr val="FFFF00"/>
                </a:solidFill>
                <a:latin typeface="Lucida Console" pitchFamily="49" charset="0"/>
              </a:rPr>
              <a:t>="</a:t>
            </a:r>
            <a:r>
              <a:rPr lang="en-US" sz="2000" dirty="0" err="1">
                <a:solidFill>
                  <a:srgbClr val="FFFF00"/>
                </a:solidFill>
                <a:latin typeface="Lucida Console" pitchFamily="49" charset="0"/>
              </a:rPr>
              <a:t>vm.movie.director</a:t>
            </a:r>
            <a:r>
              <a:rPr lang="en-US" sz="2000" dirty="0" smtClean="0">
                <a:solidFill>
                  <a:srgbClr val="FFFF00"/>
                </a:solidFill>
                <a:latin typeface="Lucida Console" pitchFamily="49" charset="0"/>
              </a:rPr>
              <a:t>"</a:t>
            </a:r>
            <a:br>
              <a:rPr lang="en-US" sz="2000" dirty="0" smtClean="0">
                <a:solidFill>
                  <a:srgbClr val="FFFF00"/>
                </a:solidFill>
                <a:latin typeface="Lucida Console" pitchFamily="49" charset="0"/>
              </a:rPr>
            </a:br>
            <a:r>
              <a:rPr lang="en-US" sz="2000" dirty="0" smtClean="0">
                <a:solidFill>
                  <a:srgbClr val="FFFF00"/>
                </a:solidFill>
                <a:latin typeface="Lucida Console" pitchFamily="49" charset="0"/>
              </a:rPr>
              <a:t>    </a:t>
            </a:r>
            <a:r>
              <a:rPr lang="en-US" sz="2000" dirty="0" smtClean="0">
                <a:solidFill>
                  <a:schemeClr val="bg1"/>
                </a:solidFill>
                <a:latin typeface="Lucida Console" pitchFamily="49" charset="0"/>
              </a:rPr>
              <a:t>    min</a:t>
            </a:r>
            <a:r>
              <a:rPr lang="en-US" sz="2000" dirty="0">
                <a:solidFill>
                  <a:schemeClr val="bg1"/>
                </a:solidFill>
                <a:latin typeface="Lucida Console" pitchFamily="49" charset="0"/>
              </a:rPr>
              <a:t>="1</a:t>
            </a:r>
            <a:r>
              <a:rPr lang="en-US" sz="2000" dirty="0" smtClean="0">
                <a:solidFill>
                  <a:schemeClr val="bg1"/>
                </a:solidFill>
                <a:latin typeface="Lucida Console" pitchFamily="49" charset="0"/>
              </a:rPr>
              <a:t>" </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max</a:t>
            </a:r>
            <a:r>
              <a:rPr lang="en-US" sz="2000" dirty="0">
                <a:solidFill>
                  <a:schemeClr val="bg1"/>
                </a:solidFill>
                <a:latin typeface="Lucida Console" pitchFamily="49" charset="0"/>
              </a:rPr>
              <a:t>="5</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p:txBody>
      </p:sp>
    </p:spTree>
    <p:extLst>
      <p:ext uri="{BB962C8B-B14F-4D97-AF65-F5344CB8AC3E}">
        <p14:creationId xmlns:p14="http://schemas.microsoft.com/office/powerpoint/2010/main" val="6779748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Demo: Custom Validators</a:t>
            </a:r>
            <a:endParaRPr lang="en-US" dirty="0"/>
          </a:p>
        </p:txBody>
      </p:sp>
    </p:spTree>
    <p:extLst>
      <p:ext uri="{BB962C8B-B14F-4D97-AF65-F5344CB8AC3E}">
        <p14:creationId xmlns:p14="http://schemas.microsoft.com/office/powerpoint/2010/main" val="29335353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US" dirty="0" smtClean="0"/>
              <a:t>Developed as a directive</a:t>
            </a:r>
          </a:p>
          <a:p>
            <a:r>
              <a:rPr lang="en-US" dirty="0" err="1" smtClean="0"/>
              <a:t>ngModel</a:t>
            </a:r>
            <a:r>
              <a:rPr lang="en-US" dirty="0" smtClean="0"/>
              <a:t>.$</a:t>
            </a:r>
            <a:r>
              <a:rPr lang="en-US" dirty="0" err="1" smtClean="0"/>
              <a:t>asyncValidators</a:t>
            </a:r>
            <a:endParaRPr lang="en-US" dirty="0" smtClean="0"/>
          </a:p>
          <a:p>
            <a:pPr lvl="1"/>
            <a:r>
              <a:rPr lang="en-US" dirty="0" smtClean="0"/>
              <a:t>Collection of validators</a:t>
            </a:r>
          </a:p>
          <a:p>
            <a:pPr lvl="1"/>
            <a:r>
              <a:rPr lang="en-US" dirty="0" smtClean="0"/>
              <a:t>Returns </a:t>
            </a:r>
            <a:r>
              <a:rPr lang="en-US" dirty="0" smtClean="0"/>
              <a:t>promise</a:t>
            </a:r>
            <a:endParaRPr lang="en-US" dirty="0" smtClean="0"/>
          </a:p>
          <a:p>
            <a:r>
              <a:rPr lang="en-US" dirty="0" smtClean="0"/>
              <a:t>Used as an attribute</a:t>
            </a:r>
            <a:endParaRPr lang="en-US" dirty="0"/>
          </a:p>
        </p:txBody>
      </p:sp>
      <p:sp>
        <p:nvSpPr>
          <p:cNvPr id="3" name="Title 2"/>
          <p:cNvSpPr>
            <a:spLocks noGrp="1"/>
          </p:cNvSpPr>
          <p:nvPr>
            <p:ph type="title"/>
          </p:nvPr>
        </p:nvSpPr>
        <p:spPr/>
        <p:txBody>
          <a:bodyPr/>
          <a:lstStyle/>
          <a:p>
            <a:r>
              <a:rPr lang="en-US" dirty="0" smtClean="0"/>
              <a:t>Asynchronous </a:t>
            </a:r>
            <a:r>
              <a:rPr lang="en-US" dirty="0" smtClean="0"/>
              <a:t>Validator</a:t>
            </a:r>
            <a:endParaRPr lang="en-US" dirty="0"/>
          </a:p>
        </p:txBody>
      </p:sp>
      <p:sp>
        <p:nvSpPr>
          <p:cNvPr id="5" name="Rectangle 4"/>
          <p:cNvSpPr/>
          <p:nvPr/>
        </p:nvSpPr>
        <p:spPr>
          <a:xfrm>
            <a:off x="5296829" y="1758185"/>
            <a:ext cx="6601006" cy="1661531"/>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a:solidFill>
                  <a:schemeClr val="bg1"/>
                </a:solidFill>
                <a:latin typeface="Lucida Console" pitchFamily="49" charset="0"/>
              </a:rPr>
              <a:t>duplicateTitleValidator.js</a:t>
            </a:r>
            <a:endParaRPr lang="en-US" sz="2000" dirty="0" smtClean="0">
              <a:solidFill>
                <a:schemeClr val="bg1"/>
              </a:solidFill>
              <a:latin typeface="Lucida Console" pitchFamily="49" charset="0"/>
            </a:endParaRPr>
          </a:p>
          <a:p>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function </a:t>
            </a:r>
            <a:r>
              <a:rPr lang="en-US" sz="2000" dirty="0" err="1">
                <a:solidFill>
                  <a:srgbClr val="FFFF00"/>
                </a:solidFill>
                <a:latin typeface="Lucida Console" pitchFamily="49" charset="0"/>
              </a:rPr>
              <a:t>duplicateTitleValidator</a:t>
            </a:r>
            <a:r>
              <a:rPr lang="en-US" sz="2000" dirty="0">
                <a:solidFill>
                  <a:srgbClr val="FFFF00"/>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 . .</a:t>
            </a:r>
          </a:p>
          <a:p>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p:txBody>
      </p:sp>
      <p:sp>
        <p:nvSpPr>
          <p:cNvPr id="6" name="Rectangle 5"/>
          <p:cNvSpPr/>
          <p:nvPr/>
        </p:nvSpPr>
        <p:spPr>
          <a:xfrm>
            <a:off x="2486722" y="4081346"/>
            <a:ext cx="9411113" cy="2509024"/>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movieEditView.html</a:t>
            </a:r>
          </a:p>
          <a:p>
            <a:r>
              <a:rPr lang="en-US" sz="2000" dirty="0" smtClean="0">
                <a:solidFill>
                  <a:schemeClr val="bg1"/>
                </a:solidFill>
                <a:latin typeface="Lucida Console" pitchFamily="49" charset="0"/>
              </a:rPr>
              <a:t>&lt;input  </a:t>
            </a:r>
            <a:r>
              <a:rPr lang="en-US" sz="2000" dirty="0">
                <a:solidFill>
                  <a:schemeClr val="bg1"/>
                </a:solidFill>
                <a:latin typeface="Lucida Console" pitchFamily="49" charset="0"/>
              </a:rPr>
              <a:t>id="</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type</a:t>
            </a:r>
            <a:r>
              <a:rPr lang="en-US" sz="2000" dirty="0" smtClean="0">
                <a:solidFill>
                  <a:schemeClr val="bg1"/>
                </a:solidFill>
                <a:latin typeface="Lucida Console" pitchFamily="49" charset="0"/>
              </a:rPr>
              <a:t>="text"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ng-model="</a:t>
            </a:r>
            <a:r>
              <a:rPr lang="en-US" sz="2000" dirty="0" err="1" smtClean="0">
                <a:solidFill>
                  <a:schemeClr val="bg1"/>
                </a:solidFill>
                <a:latin typeface="Lucida Console" pitchFamily="49" charset="0"/>
              </a:rPr>
              <a:t>vm.movie.title</a:t>
            </a:r>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required </a:t>
            </a:r>
          </a:p>
          <a:p>
            <a:r>
              <a:rPr lang="en-US" sz="2000" dirty="0" smtClean="0">
                <a:solidFill>
                  <a:schemeClr val="bg1"/>
                </a:solidFill>
                <a:latin typeface="Lucida Console" pitchFamily="49" charset="0"/>
              </a:rPr>
              <a:t>        </a:t>
            </a:r>
            <a:r>
              <a:rPr lang="en-US" sz="2000" dirty="0">
                <a:solidFill>
                  <a:srgbClr val="FFFF00"/>
                </a:solidFill>
                <a:latin typeface="Lucida Console" pitchFamily="49" charset="0"/>
              </a:rPr>
              <a:t>duplicate-title-validator="</a:t>
            </a:r>
            <a:r>
              <a:rPr lang="en-US" sz="2000" dirty="0" err="1" smtClean="0">
                <a:solidFill>
                  <a:srgbClr val="FFFF00"/>
                </a:solidFill>
                <a:latin typeface="Lucida Console" pitchFamily="49" charset="0"/>
              </a:rPr>
              <a:t>vm.movie.movieId</a:t>
            </a:r>
            <a:r>
              <a:rPr lang="en-US" sz="2000" dirty="0" smtClean="0">
                <a:solidFill>
                  <a:srgbClr val="FFFF00"/>
                </a:solidFill>
                <a:latin typeface="Lucida Console" pitchFamily="49" charset="0"/>
              </a:rPr>
              <a:t>"</a:t>
            </a:r>
            <a:r>
              <a:rPr lang="en-US" sz="2000" dirty="0" smtClean="0">
                <a:solidFill>
                  <a:srgbClr val="FFFF00"/>
                </a:solidFill>
                <a:latin typeface="Lucida Console" pitchFamily="49" charset="0"/>
              </a:rPr>
              <a:t/>
            </a:r>
            <a:br>
              <a:rPr lang="en-US" sz="2000" dirty="0" smtClean="0">
                <a:solidFill>
                  <a:srgbClr val="FFFF00"/>
                </a:solidFill>
                <a:latin typeface="Lucida Console" pitchFamily="49" charset="0"/>
              </a:rPr>
            </a:br>
            <a:r>
              <a:rPr lang="en-US" sz="2000" dirty="0" smtClean="0">
                <a:solidFill>
                  <a:srgbClr val="FFFF00"/>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ng-</a:t>
            </a:r>
            <a:r>
              <a:rPr lang="en-US" sz="2000" dirty="0" err="1" smtClean="0">
                <a:solidFill>
                  <a:schemeClr val="bg1"/>
                </a:solidFill>
                <a:latin typeface="Lucida Console" pitchFamily="49" charset="0"/>
              </a:rPr>
              <a:t>minlength</a:t>
            </a:r>
            <a:r>
              <a:rPr lang="en-US" sz="2000" dirty="0" smtClean="0">
                <a:solidFill>
                  <a:schemeClr val="bg1"/>
                </a:solidFill>
                <a:latin typeface="Lucida Console" pitchFamily="49" charset="0"/>
              </a:rPr>
              <a:t>="3" </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ng-</a:t>
            </a:r>
            <a:r>
              <a:rPr lang="en-US" sz="2000" dirty="0" err="1" smtClean="0">
                <a:solidFill>
                  <a:schemeClr val="bg1"/>
                </a:solidFill>
                <a:latin typeface="Lucida Console" pitchFamily="49" charset="0"/>
              </a:rPr>
              <a:t>maxlength</a:t>
            </a:r>
            <a:r>
              <a:rPr lang="en-US" sz="2000" dirty="0" smtClean="0">
                <a:solidFill>
                  <a:schemeClr val="bg1"/>
                </a:solidFill>
                <a:latin typeface="Lucida Console" pitchFamily="49" charset="0"/>
              </a:rPr>
              <a:t>="50"/&gt;</a:t>
            </a:r>
            <a:endParaRPr lang="en-US" sz="2000" dirty="0">
              <a:solidFill>
                <a:schemeClr val="bg1"/>
              </a:solidFill>
              <a:latin typeface="Lucida Console" pitchFamily="49" charset="0"/>
            </a:endParaRPr>
          </a:p>
        </p:txBody>
      </p:sp>
    </p:spTree>
    <p:extLst>
      <p:ext uri="{BB962C8B-B14F-4D97-AF65-F5344CB8AC3E}">
        <p14:creationId xmlns:p14="http://schemas.microsoft.com/office/powerpoint/2010/main" val="1274177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animBg="1"/>
      <p:bldP spid="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Demo: </a:t>
            </a:r>
            <a:r>
              <a:rPr lang="en-US" dirty="0" err="1" smtClean="0"/>
              <a:t>Async</a:t>
            </a:r>
            <a:r>
              <a:rPr lang="en-US" dirty="0" smtClean="0"/>
              <a:t> Validators</a:t>
            </a:r>
            <a:endParaRPr lang="en-US" dirty="0"/>
          </a:p>
        </p:txBody>
      </p:sp>
    </p:spTree>
    <p:extLst>
      <p:ext uri="{BB962C8B-B14F-4D97-AF65-F5344CB8AC3E}">
        <p14:creationId xmlns:p14="http://schemas.microsoft.com/office/powerpoint/2010/main" val="1891310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a:t>https://angular.io/</a:t>
            </a:r>
          </a:p>
        </p:txBody>
      </p:sp>
      <p:sp>
        <p:nvSpPr>
          <p:cNvPr id="3" name="Text Placeholder 2"/>
          <p:cNvSpPr>
            <a:spLocks noGrp="1"/>
          </p:cNvSpPr>
          <p:nvPr>
            <p:ph type="body" sz="quarter" idx="10"/>
          </p:nvPr>
        </p:nvSpPr>
        <p:spPr/>
        <p:txBody>
          <a:bodyPr/>
          <a:lstStyle/>
          <a:p>
            <a:r>
              <a:rPr lang="en-US" dirty="0" smtClean="0"/>
              <a:t>Angular 2 Forms</a:t>
            </a:r>
            <a:endParaRPr lang="en-US" dirty="0"/>
          </a:p>
        </p:txBody>
      </p:sp>
    </p:spTree>
    <p:extLst>
      <p:ext uri="{BB962C8B-B14F-4D97-AF65-F5344CB8AC3E}">
        <p14:creationId xmlns:p14="http://schemas.microsoft.com/office/powerpoint/2010/main" val="9876724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3"/>
          </p:nvPr>
        </p:nvSpPr>
        <p:spPr/>
        <p:txBody>
          <a:bodyPr/>
          <a:lstStyle/>
          <a:p>
            <a:r>
              <a:rPr lang="en-US" dirty="0" smtClean="0"/>
              <a:t>New to Angular - no proficiency</a:t>
            </a:r>
          </a:p>
          <a:p>
            <a:r>
              <a:rPr lang="en-US" dirty="0" smtClean="0"/>
              <a:t>Just starting out - limited proficiency</a:t>
            </a:r>
          </a:p>
          <a:p>
            <a:r>
              <a:rPr lang="en-US" dirty="0" smtClean="0"/>
              <a:t>Doing it but not fully understanding it - working proficiency</a:t>
            </a:r>
          </a:p>
          <a:p>
            <a:r>
              <a:rPr lang="en-US" dirty="0" smtClean="0"/>
              <a:t>Been there, done that, can help others - full proficiency</a:t>
            </a:r>
            <a:endParaRPr lang="en-US" dirty="0"/>
          </a:p>
        </p:txBody>
      </p:sp>
      <p:sp>
        <p:nvSpPr>
          <p:cNvPr id="4" name="Title 3"/>
          <p:cNvSpPr>
            <a:spLocks noGrp="1"/>
          </p:cNvSpPr>
          <p:nvPr>
            <p:ph type="title"/>
          </p:nvPr>
        </p:nvSpPr>
        <p:spPr/>
        <p:txBody>
          <a:bodyPr/>
          <a:lstStyle/>
          <a:p>
            <a:r>
              <a:rPr lang="en-US" dirty="0" smtClean="0">
                <a:solidFill>
                  <a:schemeClr val="tx1"/>
                </a:solidFill>
              </a:rPr>
              <a:t>Rate Yourself on </a:t>
            </a:r>
            <a:r>
              <a:rPr lang="en-US" dirty="0" smtClean="0"/>
              <a:t>Forms and Validation</a:t>
            </a:r>
            <a:endParaRPr lang="en-US" dirty="0"/>
          </a:p>
        </p:txBody>
      </p:sp>
    </p:spTree>
    <p:extLst>
      <p:ext uri="{BB962C8B-B14F-4D97-AF65-F5344CB8AC3E}">
        <p14:creationId xmlns:p14="http://schemas.microsoft.com/office/powerpoint/2010/main" val="247348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4"/>
          <p:cNvSpPr>
            <a:spLocks noGrp="1"/>
          </p:cNvSpPr>
          <p:nvPr>
            <p:ph sz="quarter" idx="18"/>
          </p:nvPr>
        </p:nvSpPr>
        <p:spPr>
          <a:xfrm>
            <a:off x="622709" y="1769808"/>
            <a:ext cx="6703641" cy="4230216"/>
          </a:xfrm>
        </p:spPr>
        <p:txBody>
          <a:bodyPr anchor="t"/>
          <a:lstStyle/>
          <a:p>
            <a:r>
              <a:rPr lang="en-US" dirty="0" smtClean="0"/>
              <a:t>Support complex logic</a:t>
            </a:r>
          </a:p>
          <a:p>
            <a:pPr lvl="1"/>
            <a:r>
              <a:rPr lang="en-US" dirty="0" smtClean="0"/>
              <a:t>- One control can depend on the logic of another</a:t>
            </a:r>
          </a:p>
          <a:p>
            <a:pPr lvl="1"/>
            <a:r>
              <a:rPr lang="en-US" dirty="0" smtClean="0"/>
              <a:t>- User's fill out forms in an ad hoc manner</a:t>
            </a:r>
          </a:p>
          <a:p>
            <a:pPr lvl="1"/>
            <a:r>
              <a:rPr lang="en-US" dirty="0" smtClean="0"/>
              <a:t>- Error states are triggered often</a:t>
            </a:r>
          </a:p>
          <a:p>
            <a:r>
              <a:rPr lang="en-US" dirty="0" smtClean="0"/>
              <a:t>Better handle changes</a:t>
            </a:r>
          </a:p>
          <a:p>
            <a:pPr lvl="1"/>
            <a:r>
              <a:rPr lang="en-US" dirty="0" smtClean="0"/>
              <a:t>- Waiting for responses from the server</a:t>
            </a:r>
          </a:p>
          <a:p>
            <a:pPr lvl="1"/>
            <a:r>
              <a:rPr lang="en-US" dirty="0" smtClean="0"/>
              <a:t>- Changes triggering update on dependent controls</a:t>
            </a:r>
          </a:p>
          <a:p>
            <a:r>
              <a:rPr lang="en-US" dirty="0"/>
              <a:t>Improve testing</a:t>
            </a:r>
          </a:p>
          <a:p>
            <a:pPr lvl="1"/>
            <a:r>
              <a:rPr lang="en-US" dirty="0" smtClean="0"/>
              <a:t>- Currently difficult to test forms with a unit test</a:t>
            </a:r>
            <a:endParaRPr lang="en-US" dirty="0"/>
          </a:p>
        </p:txBody>
      </p:sp>
      <p:sp>
        <p:nvSpPr>
          <p:cNvPr id="4" name="Title 3"/>
          <p:cNvSpPr>
            <a:spLocks noGrp="1"/>
          </p:cNvSpPr>
          <p:nvPr>
            <p:ph type="title"/>
          </p:nvPr>
        </p:nvSpPr>
        <p:spPr/>
        <p:txBody>
          <a:bodyPr/>
          <a:lstStyle/>
          <a:p>
            <a:r>
              <a:rPr lang="en-US" dirty="0" smtClean="0"/>
              <a:t>Why Change?</a:t>
            </a:r>
            <a:endParaRPr lang="en-US" dirty="0"/>
          </a:p>
        </p:txBody>
      </p:sp>
      <p:sp>
        <p:nvSpPr>
          <p:cNvPr id="6" name="Content Placeholder 5"/>
          <p:cNvSpPr>
            <a:spLocks noGrp="1"/>
          </p:cNvSpPr>
          <p:nvPr>
            <p:ph sz="quarter" idx="19"/>
          </p:nvPr>
        </p:nvSpPr>
        <p:spPr>
          <a:xfrm>
            <a:off x="7326350" y="1769808"/>
            <a:ext cx="4264790" cy="4230216"/>
          </a:xfrm>
        </p:spPr>
        <p:txBody>
          <a:bodyPr anchor="t"/>
          <a:lstStyle/>
          <a:p>
            <a:endParaRPr lang="en-US" dirty="0" smtClean="0"/>
          </a:p>
          <a:p>
            <a:pPr lvl="1"/>
            <a:r>
              <a:rPr lang="en-US" dirty="0" smtClean="0">
                <a:solidFill>
                  <a:schemeClr val="accent3">
                    <a:lumMod val="75000"/>
                  </a:schemeClr>
                </a:solidFill>
              </a:rPr>
              <a:t>Handled with Controls and Validators</a:t>
            </a:r>
          </a:p>
          <a:p>
            <a:pPr lvl="1"/>
            <a:endParaRPr lang="en-US" dirty="0">
              <a:solidFill>
                <a:schemeClr val="accent3">
                  <a:lumMod val="75000"/>
                </a:schemeClr>
              </a:solidFill>
            </a:endParaRPr>
          </a:p>
          <a:p>
            <a:pPr lvl="1"/>
            <a:endParaRPr lang="en-US" dirty="0" smtClean="0">
              <a:solidFill>
                <a:schemeClr val="accent3">
                  <a:lumMod val="75000"/>
                </a:schemeClr>
              </a:solidFill>
            </a:endParaRPr>
          </a:p>
          <a:p>
            <a:pPr marL="57150" lvl="1" indent="0">
              <a:buNone/>
            </a:pPr>
            <a:r>
              <a:rPr lang="en-US" dirty="0" smtClean="0">
                <a:solidFill>
                  <a:schemeClr val="accent3">
                    <a:lumMod val="75000"/>
                  </a:schemeClr>
                </a:solidFill>
              </a:rPr>
              <a:t>Simplified with Observables</a:t>
            </a:r>
          </a:p>
          <a:p>
            <a:pPr marL="57150" lvl="1" indent="0">
              <a:buNone/>
            </a:pPr>
            <a:endParaRPr lang="en-US" dirty="0">
              <a:solidFill>
                <a:schemeClr val="accent3">
                  <a:lumMod val="75000"/>
                </a:schemeClr>
              </a:solidFill>
            </a:endParaRPr>
          </a:p>
          <a:p>
            <a:pPr marL="57150" lvl="1" indent="0">
              <a:buNone/>
            </a:pPr>
            <a:endParaRPr lang="en-US" dirty="0" smtClean="0">
              <a:solidFill>
                <a:schemeClr val="accent3">
                  <a:lumMod val="75000"/>
                </a:schemeClr>
              </a:solidFill>
            </a:endParaRPr>
          </a:p>
          <a:p>
            <a:pPr marL="57150" lvl="1" indent="0">
              <a:buNone/>
            </a:pPr>
            <a:endParaRPr lang="en-US" dirty="0">
              <a:solidFill>
                <a:schemeClr val="accent3">
                  <a:lumMod val="75000"/>
                </a:schemeClr>
              </a:solidFill>
            </a:endParaRPr>
          </a:p>
          <a:p>
            <a:pPr marL="57150" lvl="1" indent="0">
              <a:buNone/>
            </a:pPr>
            <a:r>
              <a:rPr lang="en-US" dirty="0" smtClean="0">
                <a:solidFill>
                  <a:schemeClr val="accent3">
                    <a:lumMod val="75000"/>
                  </a:schemeClr>
                </a:solidFill>
              </a:rPr>
              <a:t>Isolated with DOM independent controls</a:t>
            </a:r>
            <a:endParaRPr lang="en-US" dirty="0">
              <a:solidFill>
                <a:schemeClr val="accent3">
                  <a:lumMod val="75000"/>
                </a:schemeClr>
              </a:solidFill>
            </a:endParaRPr>
          </a:p>
        </p:txBody>
      </p:sp>
    </p:spTree>
    <p:extLst>
      <p:ext uri="{BB962C8B-B14F-4D97-AF65-F5344CB8AC3E}">
        <p14:creationId xmlns:p14="http://schemas.microsoft.com/office/powerpoint/2010/main" val="18227584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p:cNvSpPr>
            <a:spLocks noGrp="1"/>
          </p:cNvSpPr>
          <p:nvPr>
            <p:ph sz="quarter" idx="13"/>
          </p:nvPr>
        </p:nvSpPr>
        <p:spPr/>
        <p:txBody>
          <a:bodyPr/>
          <a:lstStyle/>
          <a:p>
            <a:r>
              <a:rPr lang="en-US" dirty="0"/>
              <a:t>Will be an external module</a:t>
            </a:r>
          </a:p>
          <a:p>
            <a:pPr lvl="1"/>
            <a:r>
              <a:rPr lang="en-US" dirty="0"/>
              <a:t>Like </a:t>
            </a:r>
            <a:r>
              <a:rPr lang="en-US" dirty="0" err="1"/>
              <a:t>ngMessage</a:t>
            </a:r>
            <a:r>
              <a:rPr lang="en-US" dirty="0"/>
              <a:t> and </a:t>
            </a:r>
            <a:r>
              <a:rPr lang="en-US" dirty="0" err="1"/>
              <a:t>ngResource</a:t>
            </a:r>
            <a:endParaRPr lang="en-US" dirty="0"/>
          </a:p>
          <a:p>
            <a:r>
              <a:rPr lang="en-US" dirty="0"/>
              <a:t>Three techniques</a:t>
            </a:r>
          </a:p>
          <a:p>
            <a:endParaRPr lang="en-US" dirty="0"/>
          </a:p>
        </p:txBody>
      </p:sp>
      <p:grpSp>
        <p:nvGrpSpPr>
          <p:cNvPr id="6" name="Group 5"/>
          <p:cNvGrpSpPr/>
          <p:nvPr/>
        </p:nvGrpSpPr>
        <p:grpSpPr>
          <a:xfrm>
            <a:off x="616858" y="3228830"/>
            <a:ext cx="10984444" cy="2059583"/>
            <a:chOff x="616858" y="2860840"/>
            <a:chExt cx="10984444" cy="2059583"/>
          </a:xfrm>
        </p:grpSpPr>
        <p:sp>
          <p:nvSpPr>
            <p:cNvPr id="7" name="Freeform 6"/>
            <p:cNvSpPr/>
            <p:nvPr/>
          </p:nvSpPr>
          <p:spPr>
            <a:xfrm>
              <a:off x="616858" y="2860840"/>
              <a:ext cx="3432639" cy="2059583"/>
            </a:xfrm>
            <a:custGeom>
              <a:avLst/>
              <a:gdLst>
                <a:gd name="connsiteX0" fmla="*/ 0 w 3432639"/>
                <a:gd name="connsiteY0" fmla="*/ 0 h 2059583"/>
                <a:gd name="connsiteX1" fmla="*/ 3432639 w 3432639"/>
                <a:gd name="connsiteY1" fmla="*/ 0 h 2059583"/>
                <a:gd name="connsiteX2" fmla="*/ 3432639 w 3432639"/>
                <a:gd name="connsiteY2" fmla="*/ 2059583 h 2059583"/>
                <a:gd name="connsiteX3" fmla="*/ 0 w 3432639"/>
                <a:gd name="connsiteY3" fmla="*/ 2059583 h 2059583"/>
                <a:gd name="connsiteX4" fmla="*/ 0 w 3432639"/>
                <a:gd name="connsiteY4" fmla="*/ 0 h 205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639" h="2059583">
                  <a:moveTo>
                    <a:pt x="0" y="0"/>
                  </a:moveTo>
                  <a:lnTo>
                    <a:pt x="3432639" y="0"/>
                  </a:lnTo>
                  <a:lnTo>
                    <a:pt x="3432639" y="2059583"/>
                  </a:lnTo>
                  <a:lnTo>
                    <a:pt x="0" y="2059583"/>
                  </a:lnTo>
                  <a:lnTo>
                    <a:pt x="0" y="0"/>
                  </a:lnTo>
                  <a:close/>
                </a:path>
              </a:pathLst>
            </a:custGeom>
            <a:solidFill>
              <a:schemeClr val="accent1"/>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201930" tIns="201930" rIns="201930" bIns="201930" numCol="1" spcCol="1270" anchor="ctr" anchorCtr="0">
              <a:noAutofit/>
            </a:bodyPr>
            <a:lstStyle/>
            <a:p>
              <a:pPr lvl="0" algn="ctr" defTabSz="2355850" rtl="0">
                <a:lnSpc>
                  <a:spcPct val="90000"/>
                </a:lnSpc>
                <a:spcBef>
                  <a:spcPct val="0"/>
                </a:spcBef>
                <a:spcAft>
                  <a:spcPct val="35000"/>
                </a:spcAft>
              </a:pPr>
              <a:r>
                <a:rPr lang="en-US" sz="5300" b="0" i="0" kern="1200" baseline="0" dirty="0" smtClean="0"/>
                <a:t>Imperative Driven</a:t>
              </a:r>
              <a:endParaRPr lang="en-US" sz="5300" kern="1200" dirty="0"/>
            </a:p>
          </p:txBody>
        </p:sp>
        <p:sp>
          <p:nvSpPr>
            <p:cNvPr id="8" name="Freeform 7"/>
            <p:cNvSpPr/>
            <p:nvPr/>
          </p:nvSpPr>
          <p:spPr>
            <a:xfrm>
              <a:off x="4392760" y="2860840"/>
              <a:ext cx="3432639" cy="2059583"/>
            </a:xfrm>
            <a:custGeom>
              <a:avLst/>
              <a:gdLst>
                <a:gd name="connsiteX0" fmla="*/ 0 w 3432639"/>
                <a:gd name="connsiteY0" fmla="*/ 0 h 2059583"/>
                <a:gd name="connsiteX1" fmla="*/ 3432639 w 3432639"/>
                <a:gd name="connsiteY1" fmla="*/ 0 h 2059583"/>
                <a:gd name="connsiteX2" fmla="*/ 3432639 w 3432639"/>
                <a:gd name="connsiteY2" fmla="*/ 2059583 h 2059583"/>
                <a:gd name="connsiteX3" fmla="*/ 0 w 3432639"/>
                <a:gd name="connsiteY3" fmla="*/ 2059583 h 2059583"/>
                <a:gd name="connsiteX4" fmla="*/ 0 w 3432639"/>
                <a:gd name="connsiteY4" fmla="*/ 0 h 205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639" h="2059583">
                  <a:moveTo>
                    <a:pt x="0" y="0"/>
                  </a:moveTo>
                  <a:lnTo>
                    <a:pt x="3432639" y="0"/>
                  </a:lnTo>
                  <a:lnTo>
                    <a:pt x="3432639" y="2059583"/>
                  </a:lnTo>
                  <a:lnTo>
                    <a:pt x="0" y="2059583"/>
                  </a:lnTo>
                  <a:lnTo>
                    <a:pt x="0" y="0"/>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201930" tIns="201930" rIns="201930" bIns="201930" numCol="1" spcCol="1270" anchor="ctr" anchorCtr="0">
              <a:noAutofit/>
            </a:bodyPr>
            <a:lstStyle/>
            <a:p>
              <a:pPr lvl="0" algn="ctr" defTabSz="2355850" rtl="0">
                <a:lnSpc>
                  <a:spcPct val="90000"/>
                </a:lnSpc>
                <a:spcBef>
                  <a:spcPct val="0"/>
                </a:spcBef>
                <a:spcAft>
                  <a:spcPct val="35000"/>
                </a:spcAft>
              </a:pPr>
              <a:r>
                <a:rPr lang="en-US" sz="5300" b="0" i="0" kern="1200" baseline="0" smtClean="0"/>
                <a:t>Data Driven</a:t>
              </a:r>
              <a:endParaRPr lang="en-US" sz="5300" kern="1200"/>
            </a:p>
          </p:txBody>
        </p:sp>
        <p:sp>
          <p:nvSpPr>
            <p:cNvPr id="9" name="Freeform 8"/>
            <p:cNvSpPr/>
            <p:nvPr/>
          </p:nvSpPr>
          <p:spPr>
            <a:xfrm>
              <a:off x="8168663" y="2860840"/>
              <a:ext cx="3432639" cy="2059583"/>
            </a:xfrm>
            <a:custGeom>
              <a:avLst/>
              <a:gdLst>
                <a:gd name="connsiteX0" fmla="*/ 0 w 3432639"/>
                <a:gd name="connsiteY0" fmla="*/ 0 h 2059583"/>
                <a:gd name="connsiteX1" fmla="*/ 3432639 w 3432639"/>
                <a:gd name="connsiteY1" fmla="*/ 0 h 2059583"/>
                <a:gd name="connsiteX2" fmla="*/ 3432639 w 3432639"/>
                <a:gd name="connsiteY2" fmla="*/ 2059583 h 2059583"/>
                <a:gd name="connsiteX3" fmla="*/ 0 w 3432639"/>
                <a:gd name="connsiteY3" fmla="*/ 2059583 h 2059583"/>
                <a:gd name="connsiteX4" fmla="*/ 0 w 3432639"/>
                <a:gd name="connsiteY4" fmla="*/ 0 h 205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639" h="2059583">
                  <a:moveTo>
                    <a:pt x="0" y="0"/>
                  </a:moveTo>
                  <a:lnTo>
                    <a:pt x="3432639" y="0"/>
                  </a:lnTo>
                  <a:lnTo>
                    <a:pt x="3432639" y="2059583"/>
                  </a:lnTo>
                  <a:lnTo>
                    <a:pt x="0" y="2059583"/>
                  </a:lnTo>
                  <a:lnTo>
                    <a:pt x="0"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201930" tIns="201930" rIns="201930" bIns="201930" numCol="1" spcCol="1270" anchor="ctr" anchorCtr="0">
              <a:noAutofit/>
            </a:bodyPr>
            <a:lstStyle/>
            <a:p>
              <a:pPr lvl="0" algn="ctr" defTabSz="2355850" rtl="0">
                <a:lnSpc>
                  <a:spcPct val="90000"/>
                </a:lnSpc>
                <a:spcBef>
                  <a:spcPct val="0"/>
                </a:spcBef>
                <a:spcAft>
                  <a:spcPct val="35000"/>
                </a:spcAft>
              </a:pPr>
              <a:r>
                <a:rPr lang="en-US" sz="5300" b="0" i="0" kern="1200" baseline="0" smtClean="0"/>
                <a:t>Template Driven</a:t>
              </a:r>
              <a:endParaRPr lang="en-US" sz="5300" kern="1200"/>
            </a:p>
          </p:txBody>
        </p:sp>
      </p:grpSp>
      <p:sp>
        <p:nvSpPr>
          <p:cNvPr id="3" name="Title 2"/>
          <p:cNvSpPr>
            <a:spLocks noGrp="1"/>
          </p:cNvSpPr>
          <p:nvPr>
            <p:ph type="title"/>
          </p:nvPr>
        </p:nvSpPr>
        <p:spPr/>
        <p:txBody>
          <a:bodyPr/>
          <a:lstStyle/>
          <a:p>
            <a:r>
              <a:rPr lang="en-US" dirty="0" smtClean="0"/>
              <a:t>Angular 2 Forms</a:t>
            </a:r>
            <a:endParaRPr lang="en-US" dirty="0"/>
          </a:p>
        </p:txBody>
      </p:sp>
      <p:sp>
        <p:nvSpPr>
          <p:cNvPr id="2" name="TextBox 1"/>
          <p:cNvSpPr txBox="1"/>
          <p:nvPr/>
        </p:nvSpPr>
        <p:spPr>
          <a:xfrm>
            <a:off x="616858" y="5498123"/>
            <a:ext cx="3432639" cy="523220"/>
          </a:xfrm>
          <a:prstGeom prst="rect">
            <a:avLst/>
          </a:prstGeom>
          <a:noFill/>
        </p:spPr>
        <p:txBody>
          <a:bodyPr wrap="square" rtlCol="0">
            <a:spAutoFit/>
          </a:bodyPr>
          <a:lstStyle/>
          <a:p>
            <a:pPr algn="ctr"/>
            <a:r>
              <a:rPr lang="en-US" sz="2800" dirty="0" smtClean="0">
                <a:solidFill>
                  <a:schemeClr val="accent1"/>
                </a:solidFill>
              </a:rPr>
              <a:t>Built w/Code</a:t>
            </a:r>
            <a:endParaRPr lang="en-US" sz="2800" dirty="0">
              <a:solidFill>
                <a:schemeClr val="accent1"/>
              </a:solidFill>
            </a:endParaRPr>
          </a:p>
        </p:txBody>
      </p:sp>
      <p:sp>
        <p:nvSpPr>
          <p:cNvPr id="10" name="TextBox 9"/>
          <p:cNvSpPr txBox="1"/>
          <p:nvPr/>
        </p:nvSpPr>
        <p:spPr>
          <a:xfrm>
            <a:off x="4379680" y="5482566"/>
            <a:ext cx="3432639" cy="523220"/>
          </a:xfrm>
          <a:prstGeom prst="rect">
            <a:avLst/>
          </a:prstGeom>
          <a:noFill/>
        </p:spPr>
        <p:txBody>
          <a:bodyPr wrap="square" rtlCol="0">
            <a:spAutoFit/>
          </a:bodyPr>
          <a:lstStyle/>
          <a:p>
            <a:pPr algn="ctr"/>
            <a:r>
              <a:rPr lang="en-US" sz="2800" dirty="0" smtClean="0">
                <a:solidFill>
                  <a:schemeClr val="accent3"/>
                </a:solidFill>
              </a:rPr>
              <a:t>Automatic</a:t>
            </a:r>
            <a:endParaRPr lang="en-US" sz="2800" dirty="0">
              <a:solidFill>
                <a:schemeClr val="accent3"/>
              </a:solidFill>
            </a:endParaRPr>
          </a:p>
        </p:txBody>
      </p:sp>
      <p:sp>
        <p:nvSpPr>
          <p:cNvPr id="12" name="TextBox 11"/>
          <p:cNvSpPr txBox="1"/>
          <p:nvPr/>
        </p:nvSpPr>
        <p:spPr>
          <a:xfrm>
            <a:off x="7990491" y="5498123"/>
            <a:ext cx="3432639" cy="523220"/>
          </a:xfrm>
          <a:prstGeom prst="rect">
            <a:avLst/>
          </a:prstGeom>
          <a:noFill/>
        </p:spPr>
        <p:txBody>
          <a:bodyPr wrap="square" rtlCol="0">
            <a:spAutoFit/>
          </a:bodyPr>
          <a:lstStyle/>
          <a:p>
            <a:pPr algn="ctr"/>
            <a:r>
              <a:rPr lang="en-US" sz="2800" dirty="0" smtClean="0">
                <a:solidFill>
                  <a:schemeClr val="accent4"/>
                </a:solidFill>
              </a:rPr>
              <a:t>Similar to 1.x</a:t>
            </a:r>
            <a:endParaRPr lang="en-US" sz="2800" dirty="0">
              <a:solidFill>
                <a:schemeClr val="accent4"/>
              </a:solidFill>
            </a:endParaRPr>
          </a:p>
        </p:txBody>
      </p:sp>
    </p:spTree>
    <p:extLst>
      <p:ext uri="{BB962C8B-B14F-4D97-AF65-F5344CB8AC3E}">
        <p14:creationId xmlns:p14="http://schemas.microsoft.com/office/powerpoint/2010/main" val="1226483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par>
                          <p:cTn id="15" fill="hold">
                            <p:stCondLst>
                              <p:cond delay="0"/>
                            </p:stCondLst>
                            <p:childTnLst>
                              <p:par>
                                <p:cTn id="16" presetID="10" presetClass="entr" presetSubtype="0"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2" grpId="0"/>
      <p:bldP spid="10" grpId="0"/>
      <p:bldP spid="1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Angular 2: Component Definition</a:t>
            </a:r>
            <a:endParaRPr lang="en-US" dirty="0"/>
          </a:p>
        </p:txBody>
      </p:sp>
      <p:sp>
        <p:nvSpPr>
          <p:cNvPr id="4" name="Rectangle 3"/>
          <p:cNvSpPr/>
          <p:nvPr/>
        </p:nvSpPr>
        <p:spPr>
          <a:xfrm>
            <a:off x="2625969" y="1254369"/>
            <a:ext cx="8766344" cy="4677784"/>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@Component({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selector: '</a:t>
            </a:r>
            <a:r>
              <a:rPr lang="en-US" sz="2000" dirty="0" err="1" smtClean="0">
                <a:solidFill>
                  <a:schemeClr val="bg1"/>
                </a:solidFill>
                <a:latin typeface="Lucida Console" pitchFamily="49" charset="0"/>
              </a:rPr>
              <a:t>todo</a:t>
            </a:r>
            <a:r>
              <a:rPr lang="en-US" sz="2000" dirty="0" smtClean="0">
                <a:solidFill>
                  <a:schemeClr val="bg1"/>
                </a:solidFill>
                <a:latin typeface="Lucida Console" pitchFamily="49" charset="0"/>
              </a:rPr>
              <a:t>-app'</a:t>
            </a:r>
          </a:p>
          <a:p>
            <a:r>
              <a:rPr lang="en-US" sz="2000" dirty="0" smtClean="0">
                <a:solidFill>
                  <a:schemeClr val="bg1"/>
                </a:solidFill>
                <a:latin typeface="Lucida Console" pitchFamily="49" charset="0"/>
              </a:rPr>
              <a:t>})</a:t>
            </a:r>
          </a:p>
          <a:p>
            <a:r>
              <a:rPr lang="en-US" sz="2000" dirty="0" smtClean="0">
                <a:solidFill>
                  <a:schemeClr val="bg1"/>
                </a:solidFill>
                <a:latin typeface="Lucida Console" pitchFamily="49" charset="0"/>
              </a:rPr>
              <a:t>@View({</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url: 'todos.html'</a:t>
            </a:r>
          </a:p>
          <a:p>
            <a:r>
              <a:rPr lang="en-US" sz="2000" dirty="0" smtClean="0">
                <a:solidFill>
                  <a:schemeClr val="bg1"/>
                </a:solidFill>
                <a:latin typeface="Lucida Console" pitchFamily="49" charset="0"/>
              </a:rPr>
              <a:t>})</a:t>
            </a:r>
          </a:p>
          <a:p>
            <a:r>
              <a:rPr lang="en-US" sz="2000" dirty="0" smtClean="0">
                <a:solidFill>
                  <a:schemeClr val="bg1"/>
                </a:solidFill>
                <a:latin typeface="Lucida Console" pitchFamily="49" charset="0"/>
              </a:rPr>
              <a:t>Class </a:t>
            </a:r>
            <a:r>
              <a:rPr lang="en-US" sz="2000" dirty="0" err="1" smtClean="0">
                <a:solidFill>
                  <a:schemeClr val="bg1"/>
                </a:solidFill>
                <a:latin typeface="Lucida Console" pitchFamily="49" charset="0"/>
              </a:rPr>
              <a:t>TodoApp</a:t>
            </a:r>
            <a:r>
              <a:rPr lang="en-US" sz="2000" dirty="0" smtClean="0">
                <a:solidFill>
                  <a:schemeClr val="bg1"/>
                </a:solidFill>
                <a:latin typeface="Lucida Console" pitchFamily="49" charset="0"/>
              </a:rPr>
              <a:t> {</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todos</a:t>
            </a:r>
            <a:r>
              <a:rPr lang="en-US" sz="2000" dirty="0" smtClean="0">
                <a:solidFill>
                  <a:schemeClr val="bg1"/>
                </a:solidFill>
                <a:latin typeface="Lucida Console" pitchFamily="49" charset="0"/>
              </a:rPr>
              <a:t>: [string];</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constructor() {</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this.todos</a:t>
            </a:r>
            <a:r>
              <a:rPr lang="en-US" sz="2000" dirty="0" smtClean="0">
                <a:solidFill>
                  <a:schemeClr val="bg1"/>
                </a:solidFill>
                <a:latin typeface="Lucida Console" pitchFamily="49" charset="0"/>
              </a:rPr>
              <a:t> = ['Item1', 'Item2'];</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p>
          <a:p>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addTodo</a:t>
            </a:r>
            <a:r>
              <a:rPr lang="en-US" sz="2000" dirty="0" smtClean="0">
                <a:solidFill>
                  <a:schemeClr val="bg1"/>
                </a:solidFill>
                <a:latin typeface="Lucida Console" pitchFamily="49" charset="0"/>
              </a:rPr>
              <a:t>(title: string) {</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this.todos.push</a:t>
            </a:r>
            <a:r>
              <a:rPr lang="en-US" sz="2000" dirty="0" smtClean="0">
                <a:solidFill>
                  <a:schemeClr val="bg1"/>
                </a:solidFill>
                <a:latin typeface="Lucida Console" pitchFamily="49" charset="0"/>
              </a:rPr>
              <a:t>(title);</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p>
          <a:p>
            <a:r>
              <a:rPr lang="en-US" sz="2000" dirty="0">
                <a:solidFill>
                  <a:schemeClr val="bg1"/>
                </a:solidFill>
                <a:latin typeface="Lucida Console" pitchFamily="49" charset="0"/>
              </a:rPr>
              <a:t>}</a:t>
            </a:r>
          </a:p>
        </p:txBody>
      </p:sp>
      <p:sp>
        <p:nvSpPr>
          <p:cNvPr id="7" name="Rectangle 6"/>
          <p:cNvSpPr/>
          <p:nvPr/>
        </p:nvSpPr>
        <p:spPr>
          <a:xfrm>
            <a:off x="2625968" y="6002491"/>
            <a:ext cx="8766344" cy="541068"/>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&lt;</a:t>
            </a:r>
            <a:r>
              <a:rPr lang="en-US" sz="2000" dirty="0" err="1" smtClean="0">
                <a:solidFill>
                  <a:schemeClr val="bg1"/>
                </a:solidFill>
                <a:latin typeface="Lucida Console" pitchFamily="49" charset="0"/>
              </a:rPr>
              <a:t>todo</a:t>
            </a:r>
            <a:r>
              <a:rPr lang="en-US" sz="2000" dirty="0" smtClean="0">
                <a:solidFill>
                  <a:schemeClr val="bg1"/>
                </a:solidFill>
                <a:latin typeface="Lucida Console" pitchFamily="49" charset="0"/>
              </a:rPr>
              <a:t>-app&gt;&lt;/</a:t>
            </a:r>
            <a:r>
              <a:rPr lang="en-US" sz="2000" dirty="0" err="1" smtClean="0">
                <a:solidFill>
                  <a:schemeClr val="bg1"/>
                </a:solidFill>
                <a:latin typeface="Lucida Console" pitchFamily="49" charset="0"/>
              </a:rPr>
              <a:t>todo</a:t>
            </a:r>
            <a:r>
              <a:rPr lang="en-US" sz="2000" dirty="0" smtClean="0">
                <a:solidFill>
                  <a:schemeClr val="bg1"/>
                </a:solidFill>
                <a:latin typeface="Lucida Console" pitchFamily="49" charset="0"/>
              </a:rPr>
              <a:t>-app&gt;</a:t>
            </a:r>
            <a:endParaRPr lang="en-US" sz="2000" dirty="0">
              <a:solidFill>
                <a:schemeClr val="bg1"/>
              </a:solidFill>
              <a:latin typeface="Lucida Console" pitchFamily="49" charset="0"/>
            </a:endParaRPr>
          </a:p>
        </p:txBody>
      </p:sp>
      <p:sp>
        <p:nvSpPr>
          <p:cNvPr id="9" name="Rounded Rectangle 8"/>
          <p:cNvSpPr/>
          <p:nvPr/>
        </p:nvSpPr>
        <p:spPr>
          <a:xfrm>
            <a:off x="128953" y="1348154"/>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Annotations</a:t>
            </a:r>
          </a:p>
        </p:txBody>
      </p:sp>
      <p:cxnSp>
        <p:nvCxnSpPr>
          <p:cNvPr id="11" name="Straight Arrow Connector 10"/>
          <p:cNvCxnSpPr>
            <a:stCxn id="9" idx="3"/>
          </p:cNvCxnSpPr>
          <p:nvPr/>
        </p:nvCxnSpPr>
        <p:spPr>
          <a:xfrm flipV="1">
            <a:off x="1676399" y="1453662"/>
            <a:ext cx="949569" cy="410308"/>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9" idx="3"/>
          </p:cNvCxnSpPr>
          <p:nvPr/>
        </p:nvCxnSpPr>
        <p:spPr>
          <a:xfrm>
            <a:off x="1676399" y="1863970"/>
            <a:ext cx="1035383" cy="515815"/>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flipH="1">
            <a:off x="3352801" y="2004646"/>
            <a:ext cx="1969476" cy="4162057"/>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9" name="Rounded Rectangle 18"/>
          <p:cNvSpPr/>
          <p:nvPr/>
        </p:nvSpPr>
        <p:spPr>
          <a:xfrm>
            <a:off x="128953" y="5650888"/>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Form Element</a:t>
            </a:r>
          </a:p>
        </p:txBody>
      </p:sp>
      <p:cxnSp>
        <p:nvCxnSpPr>
          <p:cNvPr id="20" name="Straight Arrow Connector 19"/>
          <p:cNvCxnSpPr>
            <a:stCxn id="19" idx="3"/>
          </p:cNvCxnSpPr>
          <p:nvPr/>
        </p:nvCxnSpPr>
        <p:spPr>
          <a:xfrm flipV="1">
            <a:off x="1676399" y="6166703"/>
            <a:ext cx="1035383" cy="1"/>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22" name="Rounded Rectangle 21"/>
          <p:cNvSpPr/>
          <p:nvPr/>
        </p:nvSpPr>
        <p:spPr>
          <a:xfrm>
            <a:off x="128954" y="3306273"/>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Controller</a:t>
            </a:r>
          </a:p>
        </p:txBody>
      </p:sp>
      <p:cxnSp>
        <p:nvCxnSpPr>
          <p:cNvPr id="23" name="Straight Arrow Connector 22"/>
          <p:cNvCxnSpPr>
            <a:stCxn id="22" idx="3"/>
          </p:cNvCxnSpPr>
          <p:nvPr/>
        </p:nvCxnSpPr>
        <p:spPr>
          <a:xfrm flipV="1">
            <a:off x="1676400" y="3411781"/>
            <a:ext cx="949569" cy="410308"/>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348260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up)">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childTnLst>
                          </p:cTn>
                        </p:par>
                        <p:par>
                          <p:cTn id="24" fill="hold">
                            <p:stCondLst>
                              <p:cond delay="0"/>
                            </p:stCondLst>
                            <p:childTnLst>
                              <p:par>
                                <p:cTn id="25" presetID="22" presetClass="entr" presetSubtype="8" fill="hold"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left)">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15"/>
                                        </p:tgtEl>
                                        <p:attrNameLst>
                                          <p:attrName>style.visibility</p:attrName>
                                        </p:attrNameLst>
                                      </p:cBhvr>
                                      <p:to>
                                        <p:strVal val="hidden"/>
                                      </p:to>
                                    </p:set>
                                  </p:childTnLst>
                                </p:cTn>
                              </p:par>
                              <p:par>
                                <p:cTn id="32" presetID="1"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childTnLst>
                                </p:cTn>
                              </p:par>
                            </p:childTnLst>
                          </p:cTn>
                        </p:par>
                        <p:par>
                          <p:cTn id="34" fill="hold">
                            <p:stCondLst>
                              <p:cond delay="0"/>
                            </p:stCondLst>
                            <p:childTnLst>
                              <p:par>
                                <p:cTn id="35" presetID="22" presetClass="entr" presetSubtype="8" fill="hold"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9" grpId="0" animBg="1"/>
      <p:bldP spid="2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Angular 2: </a:t>
            </a:r>
            <a:r>
              <a:rPr lang="en-US" dirty="0" smtClean="0"/>
              <a:t>View</a:t>
            </a:r>
            <a:endParaRPr lang="en-US" dirty="0"/>
          </a:p>
        </p:txBody>
      </p:sp>
      <p:sp>
        <p:nvSpPr>
          <p:cNvPr id="4" name="Rectangle 3"/>
          <p:cNvSpPr/>
          <p:nvPr/>
        </p:nvSpPr>
        <p:spPr>
          <a:xfrm>
            <a:off x="2414954" y="1385037"/>
            <a:ext cx="8977359" cy="5027485"/>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&lt;input</a:t>
            </a:r>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type="text"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a:t>
            </a:r>
            <a:r>
              <a:rPr lang="en-US" sz="2000" dirty="0" err="1" smtClean="0">
                <a:solidFill>
                  <a:schemeClr val="bg1"/>
                </a:solidFill>
                <a:latin typeface="Lucida Console" pitchFamily="49" charset="0"/>
              </a:rPr>
              <a:t>toDoTextbox</a:t>
            </a:r>
            <a:r>
              <a:rPr lang="en-US" sz="2000" dirty="0" smtClean="0">
                <a:solidFill>
                  <a:schemeClr val="bg1"/>
                </a:solidFill>
                <a:latin typeface="Lucida Console" pitchFamily="49" charset="0"/>
              </a:rPr>
              <a:t> /&gt;</a:t>
            </a:r>
          </a:p>
          <a:p>
            <a:endParaRPr lang="en-US" sz="2000" dirty="0">
              <a:solidFill>
                <a:schemeClr val="bg1"/>
              </a:solidFill>
              <a:latin typeface="Lucida Console" pitchFamily="49" charset="0"/>
            </a:endParaRPr>
          </a:p>
          <a:p>
            <a:endParaRPr lang="en-US" sz="2000" dirty="0" smtClean="0">
              <a:solidFill>
                <a:schemeClr val="bg1"/>
              </a:solidFill>
              <a:latin typeface="Lucida Console" pitchFamily="49" charset="0"/>
            </a:endParaRPr>
          </a:p>
          <a:p>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&lt;button (click)="</a:t>
            </a:r>
            <a:r>
              <a:rPr lang="en-US" sz="2000" dirty="0" err="1" smtClean="0">
                <a:solidFill>
                  <a:schemeClr val="bg1"/>
                </a:solidFill>
                <a:latin typeface="Lucida Console" pitchFamily="49" charset="0"/>
              </a:rPr>
              <a:t>addTodo</a:t>
            </a:r>
            <a:r>
              <a:rPr lang="en-US" sz="2000" dirty="0" smtClean="0">
                <a:solidFill>
                  <a:schemeClr val="bg1"/>
                </a:solidFill>
                <a:latin typeface="Lucida Console" pitchFamily="49" charset="0"/>
              </a:rPr>
              <a:t>(</a:t>
            </a:r>
            <a:r>
              <a:rPr lang="en-US" sz="2000" dirty="0" err="1" smtClean="0">
                <a:solidFill>
                  <a:schemeClr val="bg1"/>
                </a:solidFill>
                <a:latin typeface="Lucida Console" pitchFamily="49" charset="0"/>
              </a:rPr>
              <a:t>toDoTextbox.value</a:t>
            </a:r>
            <a:r>
              <a:rPr lang="en-US" sz="2000" dirty="0" smtClean="0">
                <a:solidFill>
                  <a:schemeClr val="bg1"/>
                </a:solidFill>
                <a:latin typeface="Lucida Console" pitchFamily="49" charset="0"/>
              </a:rPr>
              <a:t>)"&gt;Add&lt;/button&gt;</a:t>
            </a:r>
          </a:p>
          <a:p>
            <a:endParaRPr lang="en-US" sz="2000" dirty="0">
              <a:solidFill>
                <a:schemeClr val="bg1"/>
              </a:solidFill>
              <a:latin typeface="Lucida Console" pitchFamily="49" charset="0"/>
            </a:endParaRPr>
          </a:p>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&lt;div [</a:t>
            </a:r>
            <a:r>
              <a:rPr lang="en-US" sz="2000" dirty="0" err="1" smtClean="0">
                <a:solidFill>
                  <a:schemeClr val="bg1"/>
                </a:solidFill>
                <a:latin typeface="Lucida Console" pitchFamily="49" charset="0"/>
              </a:rPr>
              <a:t>innertext</a:t>
            </a:r>
            <a:r>
              <a:rPr lang="en-US" sz="2000" dirty="0" smtClean="0">
                <a:solidFill>
                  <a:schemeClr val="bg1"/>
                </a:solidFill>
                <a:latin typeface="Lucida Console" pitchFamily="49" charset="0"/>
              </a:rPr>
              <a:t>]="</a:t>
            </a:r>
            <a:r>
              <a:rPr lang="en-US" sz="2000" dirty="0" err="1" smtClean="0">
                <a:solidFill>
                  <a:schemeClr val="bg1"/>
                </a:solidFill>
                <a:latin typeface="Lucida Console" pitchFamily="49" charset="0"/>
              </a:rPr>
              <a:t>toDoTextbox.value</a:t>
            </a:r>
            <a:r>
              <a:rPr lang="en-US" sz="2000" dirty="0" smtClean="0">
                <a:solidFill>
                  <a:schemeClr val="bg1"/>
                </a:solidFill>
                <a:latin typeface="Lucida Console" pitchFamily="49" charset="0"/>
              </a:rPr>
              <a:t>"&gt;&lt;/div&gt;</a:t>
            </a:r>
            <a:endParaRPr lang="en-US" sz="2000" dirty="0">
              <a:solidFill>
                <a:schemeClr val="bg1"/>
              </a:solidFill>
              <a:latin typeface="Lucida Console" pitchFamily="49" charset="0"/>
            </a:endParaRPr>
          </a:p>
        </p:txBody>
      </p:sp>
      <p:sp>
        <p:nvSpPr>
          <p:cNvPr id="5" name="Rounded Rectangle 4"/>
          <p:cNvSpPr/>
          <p:nvPr/>
        </p:nvSpPr>
        <p:spPr>
          <a:xfrm>
            <a:off x="128953" y="1348154"/>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Local Variable</a:t>
            </a:r>
          </a:p>
          <a:p>
            <a:pPr algn="ctr"/>
            <a:r>
              <a:rPr lang="en-US" dirty="0" smtClean="0">
                <a:solidFill>
                  <a:schemeClr val="tx2"/>
                </a:solidFill>
              </a:rPr>
              <a:t>#</a:t>
            </a:r>
            <a:r>
              <a:rPr lang="en-US" dirty="0" err="1" smtClean="0">
                <a:solidFill>
                  <a:schemeClr val="tx2"/>
                </a:solidFill>
              </a:rPr>
              <a:t>localvar</a:t>
            </a:r>
            <a:endParaRPr lang="en-US" dirty="0" smtClean="0">
              <a:solidFill>
                <a:schemeClr val="tx2"/>
              </a:solidFill>
            </a:endParaRPr>
          </a:p>
        </p:txBody>
      </p:sp>
      <p:cxnSp>
        <p:nvCxnSpPr>
          <p:cNvPr id="6" name="Straight Arrow Connector 5"/>
          <p:cNvCxnSpPr>
            <a:stCxn id="5" idx="3"/>
          </p:cNvCxnSpPr>
          <p:nvPr/>
        </p:nvCxnSpPr>
        <p:spPr>
          <a:xfrm>
            <a:off x="1676399" y="1863970"/>
            <a:ext cx="2203939" cy="339968"/>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8" name="Rounded Rectangle 7"/>
          <p:cNvSpPr/>
          <p:nvPr/>
        </p:nvSpPr>
        <p:spPr>
          <a:xfrm>
            <a:off x="128953" y="2830845"/>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Event Handler</a:t>
            </a:r>
          </a:p>
          <a:p>
            <a:pPr algn="ctr"/>
            <a:r>
              <a:rPr lang="en-US" dirty="0" smtClean="0">
                <a:solidFill>
                  <a:schemeClr val="tx2"/>
                </a:solidFill>
              </a:rPr>
              <a:t>(event)</a:t>
            </a:r>
          </a:p>
        </p:txBody>
      </p:sp>
      <p:cxnSp>
        <p:nvCxnSpPr>
          <p:cNvPr id="9" name="Straight Arrow Connector 8"/>
          <p:cNvCxnSpPr>
            <a:stCxn id="8" idx="3"/>
          </p:cNvCxnSpPr>
          <p:nvPr/>
        </p:nvCxnSpPr>
        <p:spPr>
          <a:xfrm>
            <a:off x="1676399" y="3346661"/>
            <a:ext cx="1992924" cy="82339"/>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0" name="Rounded Rectangle 9"/>
          <p:cNvSpPr/>
          <p:nvPr/>
        </p:nvSpPr>
        <p:spPr>
          <a:xfrm>
            <a:off x="128953" y="4354289"/>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Property Bindings</a:t>
            </a:r>
          </a:p>
          <a:p>
            <a:pPr algn="ctr"/>
            <a:r>
              <a:rPr lang="en-US" dirty="0" smtClean="0">
                <a:solidFill>
                  <a:schemeClr val="tx2"/>
                </a:solidFill>
              </a:rPr>
              <a:t>[</a:t>
            </a:r>
            <a:r>
              <a:rPr lang="en-US" dirty="0" err="1" smtClean="0">
                <a:solidFill>
                  <a:schemeClr val="tx2"/>
                </a:solidFill>
              </a:rPr>
              <a:t>innerText</a:t>
            </a:r>
            <a:r>
              <a:rPr lang="en-US" dirty="0" smtClean="0">
                <a:solidFill>
                  <a:schemeClr val="tx2"/>
                </a:solidFill>
              </a:rPr>
              <a:t>]</a:t>
            </a:r>
          </a:p>
        </p:txBody>
      </p:sp>
      <p:cxnSp>
        <p:nvCxnSpPr>
          <p:cNvPr id="11" name="Straight Arrow Connector 10"/>
          <p:cNvCxnSpPr>
            <a:stCxn id="10" idx="3"/>
          </p:cNvCxnSpPr>
          <p:nvPr/>
        </p:nvCxnSpPr>
        <p:spPr>
          <a:xfrm flipV="1">
            <a:off x="1676399" y="4354289"/>
            <a:ext cx="1641232" cy="515816"/>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98167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par>
                          <p:cTn id="17" fill="hold">
                            <p:stCondLst>
                              <p:cond delay="0"/>
                            </p:stCondLst>
                            <p:childTnLst>
                              <p:par>
                                <p:cTn id="18" presetID="22" presetClass="entr" presetSubtype="8"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par>
                          <p:cTn id="27" fill="hold">
                            <p:stCondLst>
                              <p:cond delay="0"/>
                            </p:stCondLst>
                            <p:childTnLst>
                              <p:par>
                                <p:cTn id="28" presetID="22" presetClass="entr" presetSubtype="8"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Imperative </a:t>
            </a:r>
            <a:r>
              <a:rPr lang="en-US" dirty="0" smtClean="0"/>
              <a:t>Driven: Controls &amp; Validators</a:t>
            </a:r>
            <a:endParaRPr lang="en-US" dirty="0"/>
          </a:p>
        </p:txBody>
      </p:sp>
      <p:sp>
        <p:nvSpPr>
          <p:cNvPr id="3" name="Rectangle 2"/>
          <p:cNvSpPr/>
          <p:nvPr/>
        </p:nvSpPr>
        <p:spPr>
          <a:xfrm>
            <a:off x="750278" y="1385037"/>
            <a:ext cx="10642036" cy="5027485"/>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err="1" smtClean="0">
                <a:solidFill>
                  <a:schemeClr val="bg1"/>
                </a:solidFill>
                <a:latin typeface="Lucida Console" pitchFamily="49" charset="0"/>
              </a:rPr>
              <a:t>var</a:t>
            </a:r>
            <a:r>
              <a:rPr lang="en-US" sz="2000" dirty="0" smtClean="0">
                <a:solidFill>
                  <a:schemeClr val="bg1"/>
                </a:solidFill>
                <a:latin typeface="Lucida Console" pitchFamily="49" charset="0"/>
              </a:rPr>
              <a:t> builder = new </a:t>
            </a:r>
            <a:r>
              <a:rPr lang="en-US" sz="2000" dirty="0" err="1" smtClean="0">
                <a:solidFill>
                  <a:schemeClr val="bg1"/>
                </a:solidFill>
                <a:latin typeface="Lucida Console" pitchFamily="49" charset="0"/>
              </a:rPr>
              <a:t>FormBuilder</a:t>
            </a:r>
            <a:r>
              <a:rPr lang="en-US" sz="2000" dirty="0" smtClean="0">
                <a:solidFill>
                  <a:schemeClr val="bg1"/>
                </a:solidFill>
                <a:latin typeface="Lucida Console" pitchFamily="49" charset="0"/>
              </a:rPr>
              <a:t>();</a:t>
            </a:r>
          </a:p>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create a control group</a:t>
            </a:r>
          </a:p>
          <a:p>
            <a:r>
              <a:rPr lang="en-US" sz="2000" dirty="0" err="1" smtClean="0">
                <a:solidFill>
                  <a:schemeClr val="bg1"/>
                </a:solidFill>
                <a:latin typeface="Lucida Console" pitchFamily="49" charset="0"/>
              </a:rPr>
              <a:t>var</a:t>
            </a:r>
            <a:r>
              <a:rPr lang="en-US" sz="2000" dirty="0" smtClean="0">
                <a:solidFill>
                  <a:schemeClr val="bg1"/>
                </a:solidFill>
                <a:latin typeface="Lucida Console" pitchFamily="49" charset="0"/>
              </a:rPr>
              <a:t> group = </a:t>
            </a:r>
            <a:r>
              <a:rPr lang="en-US" sz="2000" dirty="0" err="1" smtClean="0">
                <a:solidFill>
                  <a:schemeClr val="bg1"/>
                </a:solidFill>
                <a:latin typeface="Lucida Console" pitchFamily="49" charset="0"/>
              </a:rPr>
              <a:t>builder.group</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firstName</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a:t>
            </a:r>
            <a:r>
              <a:rPr lang="en-US" sz="2000" dirty="0" smtClean="0">
                <a:solidFill>
                  <a:schemeClr val="bg1"/>
                </a:solidFill>
                <a:latin typeface="Lucida Console" pitchFamily="49" charset="0"/>
              </a:rPr>
              <a:t>Chris", </a:t>
            </a:r>
            <a:r>
              <a:rPr lang="en-US" sz="2000" dirty="0" err="1" smtClean="0">
                <a:solidFill>
                  <a:schemeClr val="bg1"/>
                </a:solidFill>
                <a:latin typeface="Lucida Console" pitchFamily="49" charset="0"/>
              </a:rPr>
              <a:t>Validators.required</a:t>
            </a:r>
            <a:r>
              <a:rPr lang="en-US" sz="2000" dirty="0">
                <a:solidFill>
                  <a:schemeClr val="bg1"/>
                </a:solidFill>
                <a:latin typeface="Lucida Console" pitchFamily="49" charset="0"/>
              </a:rPr>
              <a:t>]</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lastName</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a:t>
            </a:r>
            <a:r>
              <a:rPr lang="en-US" sz="2000" dirty="0" smtClean="0">
                <a:solidFill>
                  <a:schemeClr val="bg1"/>
                </a:solidFill>
                <a:latin typeface="Lucida Console" pitchFamily="49" charset="0"/>
              </a:rPr>
              <a:t>Smith", </a:t>
            </a:r>
            <a:r>
              <a:rPr lang="en-US" sz="2000" dirty="0" err="1" smtClean="0">
                <a:solidFill>
                  <a:schemeClr val="bg1"/>
                </a:solidFill>
                <a:latin typeface="Lucida Console" pitchFamily="49" charset="0"/>
              </a:rPr>
              <a:t>Validators.required</a:t>
            </a:r>
            <a:r>
              <a:rPr lang="en-US" sz="2000" dirty="0">
                <a:solidFill>
                  <a:schemeClr val="bg1"/>
                </a:solidFill>
                <a:latin typeface="Lucida Console" pitchFamily="49" charset="0"/>
              </a:rPr>
              <a:t>]</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address: [""]</a:t>
            </a:r>
          </a:p>
          <a:p>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endParaRPr lang="en-US" sz="2000" dirty="0" smtClean="0">
              <a:solidFill>
                <a:schemeClr val="bg1"/>
              </a:solidFill>
              <a:latin typeface="Lucida Console" pitchFamily="49" charset="0"/>
            </a:endParaRPr>
          </a:p>
          <a:p>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check </a:t>
            </a:r>
            <a:r>
              <a:rPr lang="en-US" sz="2000" dirty="0" smtClean="0">
                <a:solidFill>
                  <a:schemeClr val="bg1"/>
                </a:solidFill>
                <a:latin typeface="Lucida Console" pitchFamily="49" charset="0"/>
              </a:rPr>
              <a:t>states</a:t>
            </a:r>
            <a:endParaRPr lang="en-US" sz="2000" dirty="0" smtClean="0">
              <a:solidFill>
                <a:schemeClr val="bg1"/>
              </a:solidFill>
              <a:latin typeface="Lucida Console" pitchFamily="49" charset="0"/>
            </a:endParaRPr>
          </a:p>
          <a:p>
            <a:r>
              <a:rPr lang="en-US" sz="2000" dirty="0" err="1" smtClean="0">
                <a:solidFill>
                  <a:schemeClr val="bg1"/>
                </a:solidFill>
                <a:latin typeface="Lucida Console" pitchFamily="49" charset="0"/>
              </a:rPr>
              <a:t>Var</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isValid</a:t>
            </a:r>
            <a:r>
              <a:rPr lang="en-US" sz="2000" dirty="0" smtClean="0">
                <a:solidFill>
                  <a:schemeClr val="bg1"/>
                </a:solidFill>
                <a:latin typeface="Lucida Console" pitchFamily="49" charset="0"/>
              </a:rPr>
              <a:t> = </a:t>
            </a:r>
            <a:r>
              <a:rPr lang="en-US" sz="2000" dirty="0" err="1" smtClean="0">
                <a:solidFill>
                  <a:schemeClr val="bg1"/>
                </a:solidFill>
                <a:latin typeface="Lucida Console" pitchFamily="49" charset="0"/>
              </a:rPr>
              <a:t>group.</a:t>
            </a:r>
            <a:r>
              <a:rPr lang="en-US" sz="2000" dirty="0" err="1" smtClean="0">
                <a:solidFill>
                  <a:schemeClr val="bg1"/>
                </a:solidFill>
                <a:latin typeface="Lucida Console" pitchFamily="49" charset="0"/>
              </a:rPr>
              <a:t>valid</a:t>
            </a:r>
            <a:r>
              <a:rPr lang="en-US" sz="2000" dirty="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err="1" smtClean="0">
                <a:solidFill>
                  <a:schemeClr val="bg1"/>
                </a:solidFill>
                <a:latin typeface="Lucida Console" pitchFamily="49" charset="0"/>
              </a:rPr>
              <a:t>Var</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isChanged</a:t>
            </a:r>
            <a:r>
              <a:rPr lang="en-US" sz="2000" dirty="0" smtClean="0">
                <a:solidFill>
                  <a:schemeClr val="bg1"/>
                </a:solidFill>
                <a:latin typeface="Lucida Console" pitchFamily="49" charset="0"/>
              </a:rPr>
              <a:t> = </a:t>
            </a:r>
            <a:r>
              <a:rPr lang="en-US" sz="2000" dirty="0" err="1" smtClean="0">
                <a:solidFill>
                  <a:schemeClr val="bg1"/>
                </a:solidFill>
                <a:latin typeface="Lucida Console" pitchFamily="49" charset="0"/>
              </a:rPr>
              <a:t>group.</a:t>
            </a:r>
            <a:r>
              <a:rPr lang="en-US" sz="2000" dirty="0" err="1" smtClean="0">
                <a:solidFill>
                  <a:schemeClr val="bg1"/>
                </a:solidFill>
                <a:latin typeface="Lucida Console" pitchFamily="49" charset="0"/>
              </a:rPr>
              <a:t>dirty</a:t>
            </a:r>
            <a:r>
              <a:rPr lang="en-US" sz="2000" dirty="0" smtClean="0">
                <a:solidFill>
                  <a:schemeClr val="bg1"/>
                </a:solidFill>
                <a:latin typeface="Lucida Console" pitchFamily="49" charset="0"/>
              </a:rPr>
              <a:t>;</a:t>
            </a:r>
          </a:p>
          <a:p>
            <a:r>
              <a:rPr lang="en-US" sz="2000" dirty="0" err="1" smtClean="0">
                <a:solidFill>
                  <a:schemeClr val="bg1"/>
                </a:solidFill>
                <a:latin typeface="Lucida Console" pitchFamily="49" charset="0"/>
              </a:rPr>
              <a:t>Var</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numErrors</a:t>
            </a:r>
            <a:r>
              <a:rPr lang="en-US" sz="2000" dirty="0" smtClean="0">
                <a:solidFill>
                  <a:schemeClr val="bg1"/>
                </a:solidFill>
                <a:latin typeface="Lucida Console" pitchFamily="49" charset="0"/>
              </a:rPr>
              <a:t> = </a:t>
            </a:r>
            <a:r>
              <a:rPr lang="en-US" sz="2000" dirty="0" err="1" smtClean="0">
                <a:solidFill>
                  <a:schemeClr val="bg1"/>
                </a:solidFill>
                <a:latin typeface="Lucida Console" pitchFamily="49" charset="0"/>
              </a:rPr>
              <a:t>group.</a:t>
            </a:r>
            <a:r>
              <a:rPr lang="en-US" sz="2000" dirty="0" err="1" smtClean="0">
                <a:solidFill>
                  <a:schemeClr val="bg1"/>
                </a:solidFill>
                <a:latin typeface="Lucida Console" pitchFamily="49" charset="0"/>
              </a:rPr>
              <a:t>errors.length</a:t>
            </a:r>
            <a:r>
              <a:rPr lang="en-US" sz="2000" dirty="0" smtClean="0">
                <a:solidFill>
                  <a:schemeClr val="bg1"/>
                </a:solidFill>
                <a:latin typeface="Lucida Console" pitchFamily="49" charset="0"/>
              </a:rPr>
              <a:t>;</a:t>
            </a:r>
          </a:p>
        </p:txBody>
      </p:sp>
    </p:spTree>
    <p:extLst>
      <p:ext uri="{BB962C8B-B14F-4D97-AF65-F5344CB8AC3E}">
        <p14:creationId xmlns:p14="http://schemas.microsoft.com/office/powerpoint/2010/main" val="2531121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Component</a:t>
            </a:r>
            <a:endParaRPr lang="en-US" dirty="0" smtClean="0"/>
          </a:p>
        </p:txBody>
      </p:sp>
      <p:sp>
        <p:nvSpPr>
          <p:cNvPr id="3" name="Rectangle 2"/>
          <p:cNvSpPr/>
          <p:nvPr/>
        </p:nvSpPr>
        <p:spPr>
          <a:xfrm>
            <a:off x="175846" y="1385037"/>
            <a:ext cx="11781692" cy="5285394"/>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import {bootstrap, Component, View} from 'angular2/angular2';</a:t>
            </a:r>
          </a:p>
          <a:p>
            <a:r>
              <a:rPr lang="en-US" sz="1600" dirty="0" smtClean="0">
                <a:solidFill>
                  <a:schemeClr val="bg1"/>
                </a:solidFill>
                <a:latin typeface="Lucida Console" pitchFamily="49" charset="0"/>
              </a:rPr>
              <a:t>import {</a:t>
            </a:r>
            <a:r>
              <a:rPr lang="en-US" sz="1600" dirty="0" err="1" smtClean="0">
                <a:solidFill>
                  <a:schemeClr val="bg1"/>
                </a:solidFill>
                <a:latin typeface="Lucida Console" pitchFamily="49" charset="0"/>
              </a:rPr>
              <a:t>FormBuilder</a:t>
            </a:r>
            <a:r>
              <a:rPr lang="en-US" sz="1600" dirty="0" smtClean="0">
                <a:solidFill>
                  <a:schemeClr val="bg1"/>
                </a:solidFill>
                <a:latin typeface="Lucida Console" pitchFamily="49" charset="0"/>
              </a:rPr>
              <a:t>, Validators, </a:t>
            </a:r>
            <a:r>
              <a:rPr lang="en-US" sz="1600" dirty="0" err="1" smtClean="0">
                <a:solidFill>
                  <a:schemeClr val="bg1"/>
                </a:solidFill>
                <a:latin typeface="Lucida Console" pitchFamily="49" charset="0"/>
              </a:rPr>
              <a:t>FormDirectives</a:t>
            </a:r>
            <a:r>
              <a:rPr lang="en-US" sz="1600" dirty="0" smtClean="0">
                <a:solidFill>
                  <a:schemeClr val="bg1"/>
                </a:solidFill>
                <a:latin typeface="Lucida Console" pitchFamily="49" charset="0"/>
              </a:rPr>
              <a:t>, </a:t>
            </a:r>
            <a:r>
              <a:rPr lang="en-US" sz="1600" dirty="0" err="1" smtClean="0">
                <a:solidFill>
                  <a:schemeClr val="bg1"/>
                </a:solidFill>
                <a:latin typeface="Lucida Console" pitchFamily="49" charset="0"/>
              </a:rPr>
              <a:t>ControlGroup</a:t>
            </a:r>
            <a:r>
              <a:rPr lang="en-US" sz="1600" dirty="0" smtClean="0">
                <a:solidFill>
                  <a:schemeClr val="bg1"/>
                </a:solidFill>
                <a:latin typeface="Lucida Console" pitchFamily="49" charset="0"/>
              </a:rPr>
              <a:t>} from 'angular2/forms';</a:t>
            </a:r>
          </a:p>
          <a:p>
            <a:endParaRPr lang="en-US" sz="1600" dirty="0" smtClean="0">
              <a:solidFill>
                <a:schemeClr val="bg1"/>
              </a:solidFill>
              <a:latin typeface="Lucida Console" pitchFamily="49" charset="0"/>
            </a:endParaRPr>
          </a:p>
          <a:p>
            <a:r>
              <a:rPr lang="en-US" sz="2000" dirty="0" smtClean="0">
                <a:solidFill>
                  <a:schemeClr val="bg1"/>
                </a:solidFill>
                <a:latin typeface="Lucida Console" pitchFamily="49" charset="0"/>
              </a:rPr>
              <a:t>@Component({ selector: 'form-app', </a:t>
            </a:r>
            <a:r>
              <a:rPr lang="en-US" sz="2000" dirty="0" err="1" smtClean="0">
                <a:solidFill>
                  <a:schemeClr val="bg1"/>
                </a:solidFill>
                <a:latin typeface="Lucida Console" pitchFamily="49" charset="0"/>
              </a:rPr>
              <a:t>injectables</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FormBuilder</a:t>
            </a:r>
            <a:r>
              <a:rPr lang="en-US" sz="2000" dirty="0" smtClean="0">
                <a:solidFill>
                  <a:schemeClr val="bg1"/>
                </a:solidFill>
                <a:latin typeface="Lucida Console" pitchFamily="49" charset="0"/>
              </a:rPr>
              <a:t>]})</a:t>
            </a:r>
          </a:p>
          <a:p>
            <a:r>
              <a:rPr lang="en-US" sz="2000" dirty="0" smtClean="0">
                <a:solidFill>
                  <a:schemeClr val="bg1"/>
                </a:solidFill>
                <a:latin typeface="Lucida Console" pitchFamily="49" charset="0"/>
              </a:rPr>
              <a:t>@View({ url: 'form-app.html', directives: [</a:t>
            </a:r>
            <a:r>
              <a:rPr lang="en-US" sz="2000" dirty="0" err="1" smtClean="0">
                <a:solidFill>
                  <a:schemeClr val="bg1"/>
                </a:solidFill>
                <a:latin typeface="Lucida Console" pitchFamily="49" charset="0"/>
              </a:rPr>
              <a:t>FormDirectives</a:t>
            </a:r>
            <a:r>
              <a:rPr lang="en-US" sz="2000" dirty="0" smtClean="0">
                <a:solidFill>
                  <a:schemeClr val="bg1"/>
                </a:solidFill>
                <a:latin typeface="Lucida Console" pitchFamily="49" charset="0"/>
              </a:rPr>
              <a:t>]})</a:t>
            </a:r>
          </a:p>
          <a:p>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class </a:t>
            </a:r>
            <a:r>
              <a:rPr lang="en-US" sz="2000" dirty="0" err="1" smtClean="0">
                <a:solidFill>
                  <a:schemeClr val="bg1"/>
                </a:solidFill>
                <a:latin typeface="Lucida Console" pitchFamily="49" charset="0"/>
              </a:rPr>
              <a:t>FormApp</a:t>
            </a:r>
            <a:r>
              <a:rPr lang="en-US" sz="2000" dirty="0" smtClean="0">
                <a:solidFill>
                  <a:schemeClr val="bg1"/>
                </a:solidFill>
                <a:latin typeface="Lucida Console" pitchFamily="49" charset="0"/>
              </a:rPr>
              <a:t> {</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infoForm</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ControlGroup</a:t>
            </a:r>
            <a:r>
              <a:rPr lang="en-US" sz="2000" dirty="0" smtClean="0">
                <a:solidFill>
                  <a:schemeClr val="bg1"/>
                </a:solidFill>
                <a:latin typeface="Lucida Console" pitchFamily="49" charset="0"/>
              </a:rPr>
              <a:t>;</a:t>
            </a:r>
          </a:p>
          <a:p>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constructor(builder: </a:t>
            </a:r>
            <a:r>
              <a:rPr lang="en-US" sz="2000" dirty="0" err="1" smtClean="0">
                <a:solidFill>
                  <a:schemeClr val="bg1"/>
                </a:solidFill>
                <a:latin typeface="Lucida Console" pitchFamily="49" charset="0"/>
              </a:rPr>
              <a:t>FormBuilder</a:t>
            </a:r>
            <a:r>
              <a:rPr lang="en-US" sz="2000" dirty="0" smtClean="0">
                <a:solidFill>
                  <a:schemeClr val="bg1"/>
                </a:solidFill>
                <a:latin typeface="Lucida Console" pitchFamily="49" charset="0"/>
              </a:rPr>
              <a:t>) {</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this.infoForm</a:t>
            </a:r>
            <a:r>
              <a:rPr lang="en-US" sz="2000" dirty="0" smtClean="0">
                <a:solidFill>
                  <a:schemeClr val="bg1"/>
                </a:solidFill>
                <a:latin typeface="Lucida Console" pitchFamily="49" charset="0"/>
              </a:rPr>
              <a:t> = </a:t>
            </a:r>
            <a:r>
              <a:rPr lang="en-US" sz="2000" dirty="0" err="1" smtClean="0">
                <a:solidFill>
                  <a:schemeClr val="bg1"/>
                </a:solidFill>
                <a:latin typeface="Lucida Console" pitchFamily="49" charset="0"/>
              </a:rPr>
              <a:t>builder.group</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firstName</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Validators.required</a:t>
            </a:r>
            <a:r>
              <a:rPr lang="en-US" sz="2000" dirty="0">
                <a:solidFill>
                  <a:schemeClr val="bg1"/>
                </a:solidFill>
                <a:latin typeface="Lucida Console" pitchFamily="49" charset="0"/>
              </a:rPr>
              <a:t>]</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lastName</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err="1" smtClean="0">
                <a:solidFill>
                  <a:schemeClr val="bg1"/>
                </a:solidFill>
                <a:latin typeface="Lucida Console" pitchFamily="49" charset="0"/>
              </a:rPr>
              <a:t>Validators.required</a:t>
            </a:r>
            <a:r>
              <a:rPr lang="en-US" sz="2000" dirty="0">
                <a:solidFill>
                  <a:schemeClr val="bg1"/>
                </a:solidFill>
                <a:latin typeface="Lucida Console" pitchFamily="49" charset="0"/>
              </a:rPr>
              <a:t>]</a:t>
            </a:r>
            <a:r>
              <a:rPr lang="en-US" sz="2000" dirty="0" smtClean="0">
                <a:solidFill>
                  <a:schemeClr val="bg1"/>
                </a:solidFill>
                <a:latin typeface="Lucida Console" pitchFamily="49" charset="0"/>
              </a:rPr>
              <a:t>,</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a:t>
            </a:r>
            <a:r>
              <a:rPr lang="en-US" sz="2000" dirty="0" smtClean="0">
                <a:solidFill>
                  <a:schemeClr val="bg1"/>
                </a:solidFill>
                <a:latin typeface="Lucida Console" pitchFamily="49" charset="0"/>
              </a:rPr>
              <a:t>     address: [""]</a:t>
            </a:r>
          </a:p>
          <a:p>
            <a:r>
              <a:rPr lang="en-US" sz="2000" dirty="0" smtClean="0">
                <a:solidFill>
                  <a:schemeClr val="bg1"/>
                </a:solidFill>
                <a:latin typeface="Lucida Console" pitchFamily="49" charset="0"/>
              </a:rPr>
              <a:t>     });</a:t>
            </a:r>
          </a:p>
          <a:p>
            <a:r>
              <a:rPr lang="en-US" sz="2000" dirty="0" smtClean="0">
                <a:solidFill>
                  <a:schemeClr val="bg1"/>
                </a:solidFill>
                <a:latin typeface="Lucida Console" pitchFamily="49" charset="0"/>
              </a:rPr>
              <a:t>   }</a:t>
            </a:r>
          </a:p>
          <a:p>
            <a:r>
              <a:rPr lang="en-US" sz="2000" dirty="0">
                <a:solidFill>
                  <a:schemeClr val="bg1"/>
                </a:solidFill>
                <a:latin typeface="Lucida Console" pitchFamily="49" charset="0"/>
              </a:rPr>
              <a:t>}</a:t>
            </a:r>
            <a:endParaRPr lang="en-US" sz="2000" dirty="0">
              <a:solidFill>
                <a:schemeClr val="bg1"/>
              </a:solidFill>
              <a:latin typeface="Lucida Console" pitchFamily="49" charset="0"/>
            </a:endParaRPr>
          </a:p>
        </p:txBody>
      </p:sp>
    </p:spTree>
    <p:extLst>
      <p:ext uri="{BB962C8B-B14F-4D97-AF65-F5344CB8AC3E}">
        <p14:creationId xmlns:p14="http://schemas.microsoft.com/office/powerpoint/2010/main" val="196344774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View</a:t>
            </a:r>
            <a:endParaRPr lang="en-US" dirty="0" smtClean="0"/>
          </a:p>
        </p:txBody>
      </p:sp>
      <p:sp>
        <p:nvSpPr>
          <p:cNvPr id="3" name="Rectangle 2"/>
          <p:cNvSpPr/>
          <p:nvPr/>
        </p:nvSpPr>
        <p:spPr>
          <a:xfrm>
            <a:off x="2628900" y="1758185"/>
            <a:ext cx="9328638" cy="4912246"/>
          </a:xfrm>
          <a:prstGeom prst="rect">
            <a:avLst/>
          </a:prstGeom>
          <a:solidFill>
            <a:sysClr val="windowText" lastClr="000000">
              <a:lumMod val="65000"/>
              <a:lumOff val="35000"/>
            </a:sysClr>
          </a:solidFill>
          <a:ln w="19050" cap="flat" cmpd="sng" algn="ctr">
            <a:noFill/>
            <a:prstDash val="solid"/>
          </a:ln>
          <a:effectLst/>
        </p:spPr>
        <p:txBody>
          <a:bodyPr rtlCol="0" anchor="t"/>
          <a:lstStyle/>
          <a:p>
            <a:r>
              <a:rPr lang="en-US" sz="2000" dirty="0" smtClean="0">
                <a:solidFill>
                  <a:schemeClr val="bg1"/>
                </a:solidFill>
                <a:latin typeface="Lucida Console" pitchFamily="49" charset="0"/>
              </a:rPr>
              <a:t>&lt;div [control-group]="</a:t>
            </a:r>
            <a:r>
              <a:rPr lang="en-US" sz="2000" dirty="0" err="1" smtClean="0">
                <a:solidFill>
                  <a:schemeClr val="bg1"/>
                </a:solidFill>
                <a:latin typeface="Lucida Console" pitchFamily="49" charset="0"/>
              </a:rPr>
              <a:t>infoForm</a:t>
            </a:r>
            <a:r>
              <a:rPr lang="en-US" sz="2000" dirty="0" smtClean="0">
                <a:solidFill>
                  <a:schemeClr val="bg1"/>
                </a:solidFill>
                <a:latin typeface="Lucida Console" pitchFamily="49" charset="0"/>
              </a:rPr>
              <a:t>"&gt;</a:t>
            </a:r>
          </a:p>
          <a:p>
            <a:r>
              <a:rPr lang="en-US" sz="2000" dirty="0" smtClean="0">
                <a:solidFill>
                  <a:schemeClr val="bg1"/>
                </a:solidFill>
                <a:latin typeface="Lucida Console" pitchFamily="49" charset="0"/>
              </a:rPr>
              <a:t>  &lt;input [control]="</a:t>
            </a:r>
            <a:r>
              <a:rPr lang="en-US" sz="2000" dirty="0" err="1" smtClean="0">
                <a:solidFill>
                  <a:schemeClr val="bg1"/>
                </a:solidFill>
                <a:latin typeface="Lucida Console" pitchFamily="49" charset="0"/>
              </a:rPr>
              <a:t>infoForm.controls.firstName</a:t>
            </a:r>
            <a:r>
              <a:rPr lang="en-US" sz="2000" dirty="0" smtClean="0">
                <a:solidFill>
                  <a:schemeClr val="bg1"/>
                </a:solidFill>
                <a:latin typeface="Lucida Console" pitchFamily="49" charset="0"/>
              </a:rPr>
              <a:t>"&gt;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input [control]="</a:t>
            </a:r>
            <a:r>
              <a:rPr lang="en-US" sz="2000" dirty="0" err="1" smtClean="0">
                <a:solidFill>
                  <a:schemeClr val="bg1"/>
                </a:solidFill>
                <a:latin typeface="Lucida Console" pitchFamily="49" charset="0"/>
              </a:rPr>
              <a:t>infoForm.controls.lastName</a:t>
            </a:r>
            <a:r>
              <a:rPr lang="en-US" sz="2000" dirty="0" smtClean="0">
                <a:solidFill>
                  <a:schemeClr val="bg1"/>
                </a:solidFill>
                <a:latin typeface="Lucida Console" pitchFamily="49" charset="0"/>
              </a:rPr>
              <a:t>"&gt;</a:t>
            </a:r>
          </a:p>
          <a:p>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input [control]="</a:t>
            </a:r>
            <a:r>
              <a:rPr lang="en-US" sz="2000" dirty="0" err="1" smtClean="0">
                <a:solidFill>
                  <a:schemeClr val="bg1"/>
                </a:solidFill>
                <a:latin typeface="Lucida Console" pitchFamily="49" charset="0"/>
              </a:rPr>
              <a:t>infoForm.controls.address</a:t>
            </a:r>
            <a:r>
              <a:rPr lang="en-US" sz="2000" dirty="0" smtClean="0">
                <a:solidFill>
                  <a:schemeClr val="bg1"/>
                </a:solidFill>
                <a:latin typeface="Lucida Console" pitchFamily="49" charset="0"/>
              </a:rPr>
              <a:t>"&gt;</a:t>
            </a:r>
          </a:p>
          <a:p>
            <a:endParaRPr lang="en-US" sz="2000" dirty="0">
              <a:solidFill>
                <a:schemeClr val="bg1"/>
              </a:solidFill>
              <a:latin typeface="Lucida Console" pitchFamily="49" charset="0"/>
            </a:endParaRPr>
          </a:p>
          <a:p>
            <a:endParaRPr lang="en-US" sz="2000" dirty="0">
              <a:solidFill>
                <a:schemeClr val="bg1"/>
              </a:solidFill>
              <a:latin typeface="Lucida Console" pitchFamily="49" charset="0"/>
            </a:endParaRPr>
          </a:p>
          <a:p>
            <a:r>
              <a:rPr lang="en-US" sz="2000" dirty="0" smtClean="0">
                <a:solidFill>
                  <a:schemeClr val="bg1"/>
                </a:solidFill>
                <a:latin typeface="Lucida Console" pitchFamily="49" charset="0"/>
              </a:rPr>
              <a:t>  &lt;!-- control decorator short cut --&gt;</a:t>
            </a: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&lt;</a:t>
            </a:r>
            <a:r>
              <a:rPr lang="en-US" sz="2000" dirty="0">
                <a:solidFill>
                  <a:schemeClr val="bg1"/>
                </a:solidFill>
                <a:latin typeface="Lucida Console" pitchFamily="49" charset="0"/>
              </a:rPr>
              <a:t>input </a:t>
            </a:r>
            <a:r>
              <a:rPr lang="en-US" sz="2000" dirty="0" smtClean="0">
                <a:solidFill>
                  <a:schemeClr val="bg1"/>
                </a:solidFill>
                <a:latin typeface="Lucida Console" pitchFamily="49" charset="0"/>
              </a:rPr>
              <a:t>control="</a:t>
            </a:r>
            <a:r>
              <a:rPr lang="en-US" sz="2000" dirty="0" err="1" smtClean="0">
                <a:solidFill>
                  <a:schemeClr val="bg1"/>
                </a:solidFill>
                <a:latin typeface="Lucida Console" pitchFamily="49" charset="0"/>
              </a:rPr>
              <a:t>firstName</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  &lt;input </a:t>
            </a:r>
            <a:r>
              <a:rPr lang="en-US" sz="2000" dirty="0" smtClean="0">
                <a:solidFill>
                  <a:schemeClr val="bg1"/>
                </a:solidFill>
                <a:latin typeface="Lucida Console" pitchFamily="49" charset="0"/>
              </a:rPr>
              <a:t>control="</a:t>
            </a:r>
            <a:r>
              <a:rPr lang="en-US" sz="2000" dirty="0" err="1" smtClean="0">
                <a:solidFill>
                  <a:schemeClr val="bg1"/>
                </a:solidFill>
                <a:latin typeface="Lucida Console" pitchFamily="49" charset="0"/>
              </a:rPr>
              <a:t>lastName</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  &lt;input </a:t>
            </a:r>
            <a:r>
              <a:rPr lang="en-US" sz="2000" dirty="0" smtClean="0">
                <a:solidFill>
                  <a:schemeClr val="bg1"/>
                </a:solidFill>
                <a:latin typeface="Lucida Console" pitchFamily="49" charset="0"/>
              </a:rPr>
              <a:t>control="address"&gt;  </a:t>
            </a:r>
          </a:p>
          <a:p>
            <a:r>
              <a:rPr lang="en-US" sz="2000" dirty="0">
                <a:solidFill>
                  <a:schemeClr val="bg1"/>
                </a:solidFill>
                <a:latin typeface="Lucida Console" pitchFamily="49" charset="0"/>
              </a:rPr>
              <a:t> </a:t>
            </a:r>
            <a:endParaRPr lang="en-US" sz="2000" dirty="0" smtClean="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 {{ </a:t>
            </a:r>
            <a:r>
              <a:rPr lang="en-US" sz="2000" dirty="0" err="1">
                <a:solidFill>
                  <a:schemeClr val="bg1"/>
                </a:solidFill>
                <a:latin typeface="Lucida Console" pitchFamily="49" charset="0"/>
              </a:rPr>
              <a:t>infoForm.controls.firstName.value</a:t>
            </a:r>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a:t>
            </a:r>
          </a:p>
          <a:p>
            <a:r>
              <a:rPr lang="en-US" sz="2000" dirty="0" smtClean="0">
                <a:solidFill>
                  <a:schemeClr val="bg1"/>
                </a:solidFill>
                <a:latin typeface="Lucida Console" pitchFamily="49" charset="0"/>
              </a:rPr>
              <a:t>&lt;/div&gt;</a:t>
            </a:r>
            <a:endParaRPr lang="en-US" sz="2000" dirty="0">
              <a:solidFill>
                <a:schemeClr val="bg1"/>
              </a:solidFill>
              <a:latin typeface="Lucida Console" pitchFamily="49" charset="0"/>
            </a:endParaRPr>
          </a:p>
        </p:txBody>
      </p:sp>
      <p:sp>
        <p:nvSpPr>
          <p:cNvPr id="4" name="Rounded Rectangle 3"/>
          <p:cNvSpPr/>
          <p:nvPr/>
        </p:nvSpPr>
        <p:spPr>
          <a:xfrm>
            <a:off x="128953" y="1348154"/>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Property Binding</a:t>
            </a:r>
            <a:endParaRPr lang="en-US" dirty="0" smtClean="0">
              <a:solidFill>
                <a:schemeClr val="tx2"/>
              </a:solidFill>
            </a:endParaRPr>
          </a:p>
        </p:txBody>
      </p:sp>
      <p:cxnSp>
        <p:nvCxnSpPr>
          <p:cNvPr id="5" name="Straight Arrow Connector 4"/>
          <p:cNvCxnSpPr>
            <a:stCxn id="4" idx="3"/>
          </p:cNvCxnSpPr>
          <p:nvPr/>
        </p:nvCxnSpPr>
        <p:spPr>
          <a:xfrm>
            <a:off x="1676399" y="1863970"/>
            <a:ext cx="1875693" cy="117230"/>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6" name="Rounded Rectangle 5"/>
          <p:cNvSpPr/>
          <p:nvPr/>
        </p:nvSpPr>
        <p:spPr>
          <a:xfrm>
            <a:off x="128953" y="3446584"/>
            <a:ext cx="1547446" cy="1031631"/>
          </a:xfrm>
          <a:prstGeom prst="roundRect">
            <a:avLst/>
          </a:prstGeom>
          <a:noFill/>
          <a:effectLst/>
        </p:spPr>
        <p:style>
          <a:lnRef idx="2">
            <a:schemeClr val="accent1"/>
          </a:lnRef>
          <a:fillRef idx="0">
            <a:schemeClr val="accent1"/>
          </a:fillRef>
          <a:effectRef idx="1">
            <a:schemeClr val="accent1"/>
          </a:effectRef>
          <a:fontRef idx="minor">
            <a:schemeClr val="tx1"/>
          </a:fontRef>
        </p:style>
        <p:txBody>
          <a:bodyPr rtlCol="0" anchor="ctr"/>
          <a:lstStyle/>
          <a:p>
            <a:pPr algn="ctr"/>
            <a:r>
              <a:rPr lang="en-US" dirty="0" smtClean="0">
                <a:solidFill>
                  <a:schemeClr val="tx2"/>
                </a:solidFill>
              </a:rPr>
              <a:t>Control Decorator</a:t>
            </a:r>
            <a:endParaRPr lang="en-US" dirty="0" smtClean="0">
              <a:solidFill>
                <a:schemeClr val="tx2"/>
              </a:solidFill>
            </a:endParaRPr>
          </a:p>
        </p:txBody>
      </p:sp>
      <p:cxnSp>
        <p:nvCxnSpPr>
          <p:cNvPr id="7" name="Straight Arrow Connector 6"/>
          <p:cNvCxnSpPr>
            <a:stCxn id="6" idx="3"/>
          </p:cNvCxnSpPr>
          <p:nvPr/>
        </p:nvCxnSpPr>
        <p:spPr>
          <a:xfrm>
            <a:off x="1676399" y="3962400"/>
            <a:ext cx="2379786" cy="169846"/>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4" idx="3"/>
          </p:cNvCxnSpPr>
          <p:nvPr/>
        </p:nvCxnSpPr>
        <p:spPr>
          <a:xfrm>
            <a:off x="1676399" y="1863970"/>
            <a:ext cx="2379786" cy="422030"/>
          </a:xfrm>
          <a:prstGeom prst="straightConnector1">
            <a:avLst/>
          </a:prstGeom>
          <a:ln w="38100">
            <a:solidFill>
              <a:schemeClr val="accent1"/>
            </a:solidFill>
            <a:headEnd type="none"/>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481948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childTnLst>
                                </p:cTn>
                              </p:par>
                            </p:childTnLst>
                          </p:cTn>
                        </p:par>
                        <p:par>
                          <p:cTn id="28" fill="hold">
                            <p:stCondLst>
                              <p:cond delay="0"/>
                            </p:stCondLst>
                            <p:childTnLst>
                              <p:par>
                                <p:cTn id="29" presetID="22" presetClass="entr" presetSubtype="8"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Use client-side validation where possible</a:t>
            </a:r>
          </a:p>
          <a:p>
            <a:r>
              <a:rPr lang="en-US" dirty="0" smtClean="0"/>
              <a:t>Display friendly and helpful messages</a:t>
            </a:r>
          </a:p>
          <a:p>
            <a:r>
              <a:rPr lang="en-US" dirty="0" smtClean="0"/>
              <a:t>Use directives to create custom &amp; </a:t>
            </a:r>
            <a:r>
              <a:rPr lang="en-US" dirty="0" err="1" smtClean="0"/>
              <a:t>async</a:t>
            </a:r>
            <a:r>
              <a:rPr lang="en-US" dirty="0" smtClean="0"/>
              <a:t> validation</a:t>
            </a:r>
          </a:p>
          <a:p>
            <a:r>
              <a:rPr lang="en-US" dirty="0" smtClean="0"/>
              <a:t>Keep an eye on Angular 2 progress</a:t>
            </a:r>
            <a:endParaRPr lang="en-US" dirty="0"/>
          </a:p>
        </p:txBody>
      </p:sp>
      <p:pic>
        <p:nvPicPr>
          <p:cNvPr id="7" name="Content Placeholder 6"/>
          <p:cNvPicPr>
            <a:picLocks noGrp="1" noChangeAspect="1"/>
          </p:cNvPicPr>
          <p:nvPr>
            <p:ph sz="quarter" idx="11"/>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328751" y="2713038"/>
            <a:ext cx="2303436" cy="2327275"/>
          </a:xfrm>
        </p:spPr>
      </p:pic>
      <p:sp>
        <p:nvSpPr>
          <p:cNvPr id="4" name="Title 3"/>
          <p:cNvSpPr>
            <a:spLocks noGrp="1"/>
          </p:cNvSpPr>
          <p:nvPr>
            <p:ph type="title"/>
          </p:nvPr>
        </p:nvSpPr>
        <p:spPr/>
        <p:txBody>
          <a:bodyPr/>
          <a:lstStyle/>
          <a:p>
            <a:r>
              <a:rPr lang="en-US" dirty="0" smtClean="0"/>
              <a:t>Take Away</a:t>
            </a:r>
            <a:endParaRPr lang="en-US" dirty="0"/>
          </a:p>
        </p:txBody>
      </p:sp>
    </p:spTree>
    <p:extLst>
      <p:ext uri="{BB962C8B-B14F-4D97-AF65-F5344CB8AC3E}">
        <p14:creationId xmlns:p14="http://schemas.microsoft.com/office/powerpoint/2010/main" val="3104879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3"/>
          </p:nvPr>
        </p:nvSpPr>
        <p:spPr/>
        <p:txBody>
          <a:bodyPr/>
          <a:lstStyle/>
          <a:p>
            <a:r>
              <a:rPr lang="en-US" smtClean="0"/>
              <a:t>@deborahkurata</a:t>
            </a:r>
          </a:p>
          <a:p>
            <a:r>
              <a:rPr lang="en-US" smtClean="0"/>
              <a:t>deborahk@insteptech.com</a:t>
            </a:r>
          </a:p>
          <a:p>
            <a:r>
              <a:rPr lang="en-US" smtClean="0"/>
              <a:t>http://blogs.msmvps.com/deborahk </a:t>
            </a:r>
          </a:p>
          <a:p>
            <a:r>
              <a:rPr lang="en-US" smtClean="0"/>
              <a:t>https://github.com/DeborahK/ab2015</a:t>
            </a:r>
            <a:endParaRPr lang="en-US" dirty="0"/>
          </a:p>
        </p:txBody>
      </p:sp>
      <p:sp>
        <p:nvSpPr>
          <p:cNvPr id="2" name="Title 1"/>
          <p:cNvSpPr>
            <a:spLocks noGrp="1"/>
          </p:cNvSpPr>
          <p:nvPr>
            <p:ph type="title"/>
          </p:nvPr>
        </p:nvSpPr>
        <p:spPr/>
        <p:txBody>
          <a:bodyPr/>
          <a:lstStyle/>
          <a:p>
            <a:r>
              <a:rPr lang="en-US" smtClean="0"/>
              <a:t>Thank You!</a:t>
            </a:r>
            <a:endParaRPr lang="en-US" dirty="0"/>
          </a:p>
        </p:txBody>
      </p:sp>
    </p:spTree>
    <p:extLst>
      <p:ext uri="{BB962C8B-B14F-4D97-AF65-F5344CB8AC3E}">
        <p14:creationId xmlns:p14="http://schemas.microsoft.com/office/powerpoint/2010/main" val="3588363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Building a data entry form</a:t>
            </a:r>
          </a:p>
          <a:p>
            <a:r>
              <a:rPr lang="en-US" dirty="0" smtClean="0"/>
              <a:t>Basic validation</a:t>
            </a:r>
          </a:p>
          <a:p>
            <a:r>
              <a:rPr lang="en-US" dirty="0" smtClean="0"/>
              <a:t>Validation messages</a:t>
            </a:r>
          </a:p>
          <a:p>
            <a:r>
              <a:rPr lang="en-US" dirty="0" smtClean="0"/>
              <a:t>Data Binding Options</a:t>
            </a:r>
          </a:p>
          <a:p>
            <a:r>
              <a:rPr lang="en-US" dirty="0" smtClean="0"/>
              <a:t>Custom validators</a:t>
            </a:r>
          </a:p>
          <a:p>
            <a:r>
              <a:rPr lang="en-US" dirty="0" smtClean="0"/>
              <a:t>Asynchronous validators</a:t>
            </a:r>
          </a:p>
          <a:p>
            <a:r>
              <a:rPr lang="en-US" dirty="0" smtClean="0"/>
              <a:t>Peek at Angular </a:t>
            </a:r>
            <a:r>
              <a:rPr lang="en-US" dirty="0" smtClean="0"/>
              <a:t>2 Forms</a:t>
            </a:r>
            <a:endParaRPr lang="en-US" dirty="0"/>
          </a:p>
        </p:txBody>
      </p:sp>
      <p:pic>
        <p:nvPicPr>
          <p:cNvPr id="7" name="Content Placeholder 6"/>
          <p:cNvPicPr>
            <a:picLocks noGrp="1" noChangeAspect="1"/>
          </p:cNvPicPr>
          <p:nvPr>
            <p:ph sz="quarter" idx="11"/>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328751" y="2713038"/>
            <a:ext cx="2303436" cy="2327275"/>
          </a:xfrm>
        </p:spPr>
      </p:pic>
      <p:sp>
        <p:nvSpPr>
          <p:cNvPr id="4" name="Title 3"/>
          <p:cNvSpPr>
            <a:spLocks noGrp="1"/>
          </p:cNvSpPr>
          <p:nvPr>
            <p:ph type="title"/>
          </p:nvPr>
        </p:nvSpPr>
        <p:spPr/>
        <p:txBody>
          <a:bodyPr/>
          <a:lstStyle/>
          <a:p>
            <a:r>
              <a:rPr lang="en-US" dirty="0" smtClean="0"/>
              <a:t>Overview</a:t>
            </a:r>
            <a:endParaRPr lang="en-US" dirty="0"/>
          </a:p>
        </p:txBody>
      </p:sp>
    </p:spTree>
    <p:extLst>
      <p:ext uri="{BB962C8B-B14F-4D97-AF65-F5344CB8AC3E}">
        <p14:creationId xmlns:p14="http://schemas.microsoft.com/office/powerpoint/2010/main" val="6435658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Demo: Angular in Action</a:t>
            </a:r>
            <a:endParaRPr lang="en-US" dirty="0"/>
          </a:p>
        </p:txBody>
      </p:sp>
    </p:spTree>
    <p:extLst>
      <p:ext uri="{BB962C8B-B14F-4D97-AF65-F5344CB8AC3E}">
        <p14:creationId xmlns:p14="http://schemas.microsoft.com/office/powerpoint/2010/main" val="16524794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solidFill>
            <a:srgbClr val="595959"/>
          </a:solidFill>
        </p:spPr>
        <p:txBody>
          <a:bodyPr/>
          <a:lstStyle/>
          <a:p>
            <a:r>
              <a:rPr lang="en-US" dirty="0">
                <a:latin typeface="Lucida Console" panose="020B0609040504020204" pitchFamily="49" charset="0"/>
              </a:rPr>
              <a:t>&lt;</a:t>
            </a:r>
            <a:r>
              <a:rPr lang="en-US" dirty="0" smtClean="0">
                <a:latin typeface="Lucida Console" panose="020B0609040504020204" pitchFamily="49" charset="0"/>
              </a:rPr>
              <a:t>form name</a:t>
            </a:r>
            <a:r>
              <a:rPr lang="en-US" dirty="0">
                <a:latin typeface="Lucida Console" panose="020B0609040504020204" pitchFamily="49" charset="0"/>
              </a:rPr>
              <a:t>="</a:t>
            </a:r>
            <a:r>
              <a:rPr lang="en-US" dirty="0" err="1">
                <a:latin typeface="Lucida Console" panose="020B0609040504020204" pitchFamily="49" charset="0"/>
              </a:rPr>
              <a:t>movieForm</a:t>
            </a:r>
            <a:r>
              <a:rPr lang="en-US" dirty="0" smtClean="0">
                <a:latin typeface="Lucida Console" panose="020B0609040504020204" pitchFamily="49" charset="0"/>
              </a:rPr>
              <a:t>"&gt;</a:t>
            </a:r>
            <a:endParaRPr lang="en-US" dirty="0">
              <a:latin typeface="Lucida Console" panose="020B0609040504020204" pitchFamily="49" charset="0"/>
            </a:endParaRPr>
          </a:p>
          <a:p>
            <a:r>
              <a:rPr lang="en-US" dirty="0">
                <a:latin typeface="Lucida Console" panose="020B0609040504020204" pitchFamily="49" charset="0"/>
              </a:rPr>
              <a:t>  </a:t>
            </a:r>
            <a:r>
              <a:rPr lang="en-US" dirty="0" smtClean="0">
                <a:latin typeface="Lucida Console" panose="020B0609040504020204" pitchFamily="49" charset="0"/>
              </a:rPr>
              <a:t>&lt;</a:t>
            </a:r>
            <a:r>
              <a:rPr lang="en-US" dirty="0" err="1">
                <a:latin typeface="Lucida Console" panose="020B0609040504020204" pitchFamily="49" charset="0"/>
              </a:rPr>
              <a:t>fieldset</a:t>
            </a:r>
            <a:r>
              <a:rPr lang="en-US" dirty="0">
                <a:latin typeface="Lucida Console" panose="020B0609040504020204" pitchFamily="49" charset="0"/>
              </a:rPr>
              <a:t>&gt;</a:t>
            </a:r>
          </a:p>
          <a:p>
            <a:r>
              <a:rPr lang="en-US" dirty="0">
                <a:latin typeface="Lucida Console" panose="020B0609040504020204" pitchFamily="49" charset="0"/>
              </a:rPr>
              <a:t>  </a:t>
            </a:r>
            <a:r>
              <a:rPr lang="en-US" dirty="0" smtClean="0">
                <a:latin typeface="Lucida Console" panose="020B0609040504020204" pitchFamily="49" charset="0"/>
              </a:rPr>
              <a:t>  &lt;</a:t>
            </a:r>
            <a:r>
              <a:rPr lang="en-US" dirty="0">
                <a:latin typeface="Lucida Console" panose="020B0609040504020204" pitchFamily="49" charset="0"/>
              </a:rPr>
              <a:t>legend&gt;Edit Movie Information&lt;/legend&gt;</a:t>
            </a:r>
          </a:p>
          <a:p>
            <a:r>
              <a:rPr lang="en-US" dirty="0" smtClean="0">
                <a:latin typeface="Lucida Console" panose="020B0609040504020204" pitchFamily="49" charset="0"/>
              </a:rPr>
              <a:t>  &lt;/</a:t>
            </a:r>
            <a:r>
              <a:rPr lang="en-US" dirty="0" err="1">
                <a:latin typeface="Lucida Console" panose="020B0609040504020204" pitchFamily="49" charset="0"/>
              </a:rPr>
              <a:t>fieldset</a:t>
            </a:r>
            <a:r>
              <a:rPr lang="en-US" dirty="0">
                <a:latin typeface="Lucida Console" panose="020B0609040504020204" pitchFamily="49" charset="0"/>
              </a:rPr>
              <a:t>&gt;</a:t>
            </a:r>
          </a:p>
          <a:p>
            <a:r>
              <a:rPr lang="en-US" dirty="0">
                <a:latin typeface="Lucida Console" panose="020B0609040504020204" pitchFamily="49" charset="0"/>
              </a:rPr>
              <a:t>&lt;/form</a:t>
            </a:r>
            <a:r>
              <a:rPr lang="en-US" dirty="0" smtClean="0">
                <a:latin typeface="Lucida Console" panose="020B0609040504020204" pitchFamily="49" charset="0"/>
              </a:rPr>
              <a:t>&gt;</a:t>
            </a:r>
            <a:endParaRPr lang="en-US" dirty="0">
              <a:latin typeface="Lucida Console" panose="020B0609040504020204" pitchFamily="49" charset="0"/>
            </a:endParaRPr>
          </a:p>
        </p:txBody>
      </p:sp>
      <p:sp>
        <p:nvSpPr>
          <p:cNvPr id="12" name="Text Placeholder 11"/>
          <p:cNvSpPr>
            <a:spLocks noGrp="1"/>
          </p:cNvSpPr>
          <p:nvPr>
            <p:ph type="body" sz="quarter" idx="12"/>
          </p:nvPr>
        </p:nvSpPr>
        <p:spPr/>
        <p:txBody>
          <a:bodyPr/>
          <a:lstStyle/>
          <a:p>
            <a:r>
              <a:rPr lang="en-US" dirty="0" smtClean="0"/>
              <a:t>It's just HTML</a:t>
            </a:r>
          </a:p>
          <a:p>
            <a:endParaRPr lang="en-US" dirty="0"/>
          </a:p>
        </p:txBody>
      </p:sp>
      <p:sp>
        <p:nvSpPr>
          <p:cNvPr id="15" name="Title 14"/>
          <p:cNvSpPr>
            <a:spLocks noGrp="1"/>
          </p:cNvSpPr>
          <p:nvPr>
            <p:ph type="title"/>
          </p:nvPr>
        </p:nvSpPr>
        <p:spPr/>
        <p:txBody>
          <a:bodyPr/>
          <a:lstStyle/>
          <a:p>
            <a:r>
              <a:rPr lang="en-US" dirty="0" smtClean="0"/>
              <a:t>Creating a Form</a:t>
            </a:r>
            <a:endParaRPr lang="en-US" dirty="0"/>
          </a:p>
        </p:txBody>
      </p:sp>
    </p:spTree>
    <p:extLst>
      <p:ext uri="{BB962C8B-B14F-4D97-AF65-F5344CB8AC3E}">
        <p14:creationId xmlns:p14="http://schemas.microsoft.com/office/powerpoint/2010/main" val="8912573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Adding Controls to a Form</a:t>
            </a:r>
            <a:endParaRPr lang="en-US" dirty="0"/>
          </a:p>
        </p:txBody>
      </p:sp>
      <p:sp>
        <p:nvSpPr>
          <p:cNvPr id="6" name="Rectangle 5"/>
          <p:cNvSpPr/>
          <p:nvPr/>
        </p:nvSpPr>
        <p:spPr>
          <a:xfrm>
            <a:off x="617569" y="1304693"/>
            <a:ext cx="11169270" cy="5218769"/>
          </a:xfrm>
          <a:prstGeom prst="rect">
            <a:avLst/>
          </a:prstGeom>
          <a:solidFill>
            <a:srgbClr val="595959"/>
          </a:solidFill>
          <a:ln w="19050" cap="flat" cmpd="sng" algn="ctr">
            <a:noFill/>
            <a:prstDash val="solid"/>
          </a:ln>
          <a:effectLst/>
        </p:spPr>
        <p:txBody>
          <a:bodyPr rtlCol="0" anchor="t"/>
          <a:lstStyle/>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"&gt;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a:t>
            </a:r>
            <a:r>
              <a:rPr lang="en-US" sz="2000" dirty="0" smtClean="0">
                <a:solidFill>
                  <a:schemeClr val="bg1"/>
                </a:solidFill>
                <a:latin typeface="Lucida Console" pitchFamily="49" charset="0"/>
              </a:rPr>
              <a:t>Movie Title&lt;/</a:t>
            </a:r>
            <a:r>
              <a:rPr lang="en-US" sz="2000" dirty="0">
                <a:solidFill>
                  <a:schemeClr val="bg1"/>
                </a:solidFill>
                <a:latin typeface="Lucida Console" pitchFamily="49" charset="0"/>
              </a:rPr>
              <a:t>label&gt;</a:t>
            </a:r>
          </a:p>
          <a:p>
            <a:r>
              <a:rPr lang="en-US" sz="2000" dirty="0">
                <a:solidFill>
                  <a:schemeClr val="bg1"/>
                </a:solidFill>
                <a:latin typeface="Lucida Console" pitchFamily="49" charset="0"/>
              </a:rPr>
              <a:t>  &lt;input id ="</a:t>
            </a:r>
            <a:r>
              <a:rPr lang="en-US" sz="2000" dirty="0" err="1" smtClean="0">
                <a:solidFill>
                  <a:schemeClr val="bg1"/>
                </a:solidFill>
                <a:latin typeface="Lucida Console" pitchFamily="49" charset="0"/>
              </a:rPr>
              <a:t>inputMovieTitle</a:t>
            </a:r>
            <a:r>
              <a:rPr lang="en-US" sz="2000" dirty="0" smtClean="0">
                <a:solidFill>
                  <a:schemeClr val="bg1"/>
                </a:solidFill>
                <a:latin typeface="Lucida Console" pitchFamily="49" charset="0"/>
              </a:rPr>
              <a:t>“</a:t>
            </a:r>
            <a:endParaRPr lang="en-US" sz="2000" dirty="0">
              <a:solidFill>
                <a:schemeClr val="bg1"/>
              </a:solidFill>
              <a:latin typeface="Lucida Console" pitchFamily="49" charset="0"/>
            </a:endParaRPr>
          </a:p>
          <a:p>
            <a:r>
              <a:rPr lang="en-US" sz="2000" dirty="0">
                <a:solidFill>
                  <a:schemeClr val="bg1"/>
                </a:solidFill>
                <a:latin typeface="Lucida Console" pitchFamily="49" charset="0"/>
              </a:rPr>
              <a:t>         type="text"</a:t>
            </a:r>
          </a:p>
          <a:p>
            <a:r>
              <a:rPr lang="en-US" sz="2000" dirty="0">
                <a:solidFill>
                  <a:schemeClr val="bg1"/>
                </a:solidFill>
                <a:latin typeface="Lucida Console" pitchFamily="49" charset="0"/>
              </a:rPr>
              <a:t>         placeholder</a:t>
            </a:r>
            <a:r>
              <a:rPr lang="en-US" sz="2000" dirty="0" smtClean="0">
                <a:solidFill>
                  <a:schemeClr val="bg1"/>
                </a:solidFill>
                <a:latin typeface="Lucida Console" pitchFamily="49" charset="0"/>
              </a:rPr>
              <a:t>="Movie Title" </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&lt;div&gt;</a:t>
            </a:r>
          </a:p>
          <a:p>
            <a:r>
              <a:rPr lang="en-US" sz="2000" dirty="0">
                <a:solidFill>
                  <a:schemeClr val="bg1"/>
                </a:solidFill>
                <a:latin typeface="Lucida Console" pitchFamily="49" charset="0"/>
              </a:rPr>
              <a:t>  &lt;label for="</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"&gt;</a:t>
            </a:r>
          </a:p>
          <a:p>
            <a:r>
              <a:rPr lang="en-US" sz="2000" dirty="0">
                <a:solidFill>
                  <a:schemeClr val="bg1"/>
                </a:solidFill>
                <a:latin typeface="Lucida Console" pitchFamily="49" charset="0"/>
              </a:rPr>
              <a:t>         Description&lt;/label&gt;</a:t>
            </a:r>
          </a:p>
          <a:p>
            <a:r>
              <a:rPr lang="en-US" sz="2000" dirty="0">
                <a:solidFill>
                  <a:schemeClr val="bg1"/>
                </a:solidFill>
                <a:latin typeface="Lucida Console" pitchFamily="49" charset="0"/>
              </a:rPr>
              <a:t>  &lt;</a:t>
            </a:r>
            <a:r>
              <a:rPr lang="en-US" sz="2000" dirty="0" err="1">
                <a:solidFill>
                  <a:schemeClr val="bg1"/>
                </a:solidFill>
                <a:latin typeface="Lucida Console" pitchFamily="49" charset="0"/>
              </a:rPr>
              <a:t>textarea</a:t>
            </a:r>
            <a:r>
              <a:rPr lang="en-US" sz="2000" dirty="0">
                <a:solidFill>
                  <a:schemeClr val="bg1"/>
                </a:solidFill>
                <a:latin typeface="Lucida Console" pitchFamily="49" charset="0"/>
              </a:rPr>
              <a:t> id="</a:t>
            </a:r>
            <a:r>
              <a:rPr lang="en-US" sz="2000" dirty="0" err="1">
                <a:solidFill>
                  <a:schemeClr val="bg1"/>
                </a:solidFill>
                <a:latin typeface="Lucida Console" pitchFamily="49" charset="0"/>
              </a:rPr>
              <a:t>inputDescription</a:t>
            </a:r>
            <a:r>
              <a:rPr lang="en-US" sz="2000" dirty="0">
                <a:solidFill>
                  <a:schemeClr val="bg1"/>
                </a:solidFill>
                <a:latin typeface="Lucida Console" pitchFamily="49" charset="0"/>
              </a:rPr>
              <a:t>“</a:t>
            </a:r>
          </a:p>
          <a:p>
            <a:r>
              <a:rPr lang="en-US" sz="2000" dirty="0">
                <a:solidFill>
                  <a:schemeClr val="bg1"/>
                </a:solidFill>
                <a:latin typeface="Lucida Console" pitchFamily="49" charset="0"/>
              </a:rPr>
              <a:t>            placeholder="Description"</a:t>
            </a:r>
          </a:p>
          <a:p>
            <a:r>
              <a:rPr lang="en-US" sz="2000" dirty="0">
                <a:solidFill>
                  <a:schemeClr val="bg1"/>
                </a:solidFill>
                <a:latin typeface="Lucida Console" pitchFamily="49" charset="0"/>
              </a:rPr>
              <a:t>            rows="3" /&gt;</a:t>
            </a:r>
          </a:p>
          <a:p>
            <a:r>
              <a:rPr lang="en-US" sz="2000" dirty="0">
                <a:solidFill>
                  <a:schemeClr val="bg1"/>
                </a:solidFill>
                <a:latin typeface="Lucida Console" pitchFamily="49" charset="0"/>
              </a:rPr>
              <a:t>&lt;/div&gt;</a:t>
            </a:r>
          </a:p>
        </p:txBody>
      </p:sp>
    </p:spTree>
    <p:extLst>
      <p:ext uri="{BB962C8B-B14F-4D97-AF65-F5344CB8AC3E}">
        <p14:creationId xmlns:p14="http://schemas.microsoft.com/office/powerpoint/2010/main" val="22267744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p:txBody>
          <a:bodyPr/>
          <a:lstStyle/>
          <a:p>
            <a:r>
              <a:rPr lang="en-US" dirty="0" smtClean="0"/>
              <a:t>One-Way Binding</a:t>
            </a:r>
          </a:p>
          <a:p>
            <a:pPr lvl="1"/>
            <a:r>
              <a:rPr lang="en-US" dirty="0" smtClean="0"/>
              <a:t>View is the projection of the model</a:t>
            </a:r>
          </a:p>
          <a:p>
            <a:pPr lvl="1"/>
            <a:r>
              <a:rPr lang="en-US" dirty="0" smtClean="0"/>
              <a:t>When the model changes, the view reflects the change</a:t>
            </a:r>
          </a:p>
          <a:p>
            <a:r>
              <a:rPr lang="en-US" dirty="0" smtClean="0"/>
              <a:t>Two-Way Binding</a:t>
            </a:r>
          </a:p>
          <a:p>
            <a:pPr lvl="1"/>
            <a:r>
              <a:rPr lang="en-US" dirty="0" smtClean="0"/>
              <a:t>View and model data are synchronized</a:t>
            </a:r>
          </a:p>
          <a:p>
            <a:pPr lvl="1"/>
            <a:r>
              <a:rPr lang="en-US" dirty="0" smtClean="0"/>
              <a:t>Changes to the model are reflected in the view</a:t>
            </a:r>
          </a:p>
          <a:p>
            <a:pPr lvl="1"/>
            <a:r>
              <a:rPr lang="en-US" dirty="0" smtClean="0"/>
              <a:t>Changes in the view are reflected in the model</a:t>
            </a:r>
            <a:endParaRPr lang="en-US" dirty="0"/>
          </a:p>
        </p:txBody>
      </p:sp>
      <p:sp>
        <p:nvSpPr>
          <p:cNvPr id="2" name="Title 1"/>
          <p:cNvSpPr>
            <a:spLocks noGrp="1"/>
          </p:cNvSpPr>
          <p:nvPr>
            <p:ph type="title"/>
          </p:nvPr>
        </p:nvSpPr>
        <p:spPr/>
        <p:txBody>
          <a:bodyPr/>
          <a:lstStyle/>
          <a:p>
            <a:r>
              <a:rPr lang="en-US" dirty="0" smtClean="0"/>
              <a:t>Data Binding</a:t>
            </a:r>
            <a:endParaRPr lang="en-US" dirty="0"/>
          </a:p>
        </p:txBody>
      </p:sp>
    </p:spTree>
    <p:extLst>
      <p:ext uri="{BB962C8B-B14F-4D97-AF65-F5344CB8AC3E}">
        <p14:creationId xmlns:p14="http://schemas.microsoft.com/office/powerpoint/2010/main" val="16644256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Pluralsight_PowerPoint_Oct_2014">
  <a:themeElements>
    <a:clrScheme name="PLURALSIGHT COLORS">
      <a:dk1>
        <a:srgbClr val="58595B"/>
      </a:dk1>
      <a:lt1>
        <a:srgbClr val="FFFFFF"/>
      </a:lt1>
      <a:dk2>
        <a:srgbClr val="464547"/>
      </a:dk2>
      <a:lt2>
        <a:srgbClr val="FFFFFF"/>
      </a:lt2>
      <a:accent1>
        <a:srgbClr val="F26722"/>
      </a:accent1>
      <a:accent2>
        <a:srgbClr val="548C94"/>
      </a:accent2>
      <a:accent3>
        <a:srgbClr val="66AEBA"/>
      </a:accent3>
      <a:accent4>
        <a:srgbClr val="9CCB42"/>
      </a:accent4>
      <a:accent5>
        <a:srgbClr val="79A14C"/>
      </a:accent5>
      <a:accent6>
        <a:srgbClr val="C8531F"/>
      </a:accent6>
      <a:hlink>
        <a:srgbClr val="548C94"/>
      </a:hlink>
      <a:folHlink>
        <a:srgbClr val="548C94"/>
      </a:folHlink>
    </a:clrScheme>
    <a:fontScheme name="Pluralsight">
      <a:majorFont>
        <a:latin typeface="Myriad Pro"/>
        <a:ea typeface=""/>
        <a:cs typeface=""/>
      </a:majorFont>
      <a:minorFont>
        <a:latin typeface="Myriad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dirty="0" err="1" smtClean="0">
            <a:solidFill>
              <a:schemeClr val="bg1"/>
            </a:solidFill>
          </a:defRPr>
        </a:defPPr>
      </a:lstStyle>
      <a:style>
        <a:lnRef idx="2">
          <a:schemeClr val="accent1"/>
        </a:lnRef>
        <a:fillRef idx="0">
          <a:schemeClr val="accent1"/>
        </a:fillRef>
        <a:effectRef idx="1">
          <a:schemeClr val="accent1"/>
        </a:effectRef>
        <a:fontRef idx="minor">
          <a:schemeClr val="tx1"/>
        </a:fontRef>
      </a:style>
    </a:spDef>
    <a:lnDef>
      <a:spPr>
        <a:ln>
          <a:solidFill>
            <a:schemeClr val="accent1"/>
          </a:solidFill>
          <a:headEnd type="none"/>
          <a:tailEnd type="non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luralsight_PowerPoint_Template_2015.pptx" id="{08EE27A6-D1F8-4BF2-BDB6-68B13278DA73}" vid="{FF5B2263-AFCB-4834-8A90-3E82779AAE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Pluralsight_PowerPoint_Oct_2014</Template>
  <TotalTime>0</TotalTime>
  <Words>2562</Words>
  <Application>Microsoft Office PowerPoint</Application>
  <PresentationFormat>Widescreen</PresentationFormat>
  <Paragraphs>544</Paragraphs>
  <Slides>48</Slides>
  <Notes>33</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48</vt:i4>
      </vt:variant>
    </vt:vector>
  </HeadingPairs>
  <TitlesOfParts>
    <vt:vector size="60" baseType="lpstr">
      <vt:lpstr>Arial</vt:lpstr>
      <vt:lpstr>Calibri</vt:lpstr>
      <vt:lpstr>Consolas</vt:lpstr>
      <vt:lpstr>Helvetica Light</vt:lpstr>
      <vt:lpstr>Lucida Console</vt:lpstr>
      <vt:lpstr>Lucida Grande</vt:lpstr>
      <vt:lpstr>Myriad Pro</vt:lpstr>
      <vt:lpstr>Myriad Pro Light</vt:lpstr>
      <vt:lpstr>Tahoma</vt:lpstr>
      <vt:lpstr>Tekton Pro</vt:lpstr>
      <vt:lpstr>Wingdings</vt:lpstr>
      <vt:lpstr>Pluralsight_PowerPoint_Oct_2014</vt:lpstr>
      <vt:lpstr>Angular Forms and Validation</vt:lpstr>
      <vt:lpstr>Deborah Kurata</vt:lpstr>
      <vt:lpstr>Session Materials &amp; Sample Code</vt:lpstr>
      <vt:lpstr>Rate Yourself on Forms and Validation</vt:lpstr>
      <vt:lpstr>Overview</vt:lpstr>
      <vt:lpstr>PowerPoint Presentation</vt:lpstr>
      <vt:lpstr>Creating a Form</vt:lpstr>
      <vt:lpstr>Adding Controls to a Form</vt:lpstr>
      <vt:lpstr>Data Binding</vt:lpstr>
      <vt:lpstr>One-Way Binding</vt:lpstr>
      <vt:lpstr>Two-Way Binding</vt:lpstr>
      <vt:lpstr>Two-Way Binding</vt:lpstr>
      <vt:lpstr>Two-Way Binding</vt:lpstr>
      <vt:lpstr>The Result</vt:lpstr>
      <vt:lpstr>Bootstrap</vt:lpstr>
      <vt:lpstr>Bootstrap Grid System</vt:lpstr>
      <vt:lpstr>Bootstrap Styles</vt:lpstr>
      <vt:lpstr>The Result</vt:lpstr>
      <vt:lpstr>Validation</vt:lpstr>
      <vt:lpstr>Prepare the form</vt:lpstr>
      <vt:lpstr>Angular Validation Techniques</vt:lpstr>
      <vt:lpstr>Validation Attributes</vt:lpstr>
      <vt:lpstr>Marking Invalid Elements</vt:lpstr>
      <vt:lpstr>Angular Validation States</vt:lpstr>
      <vt:lpstr>Angular Validation States: New in 1.3</vt:lpstr>
      <vt:lpstr>Validation States</vt:lpstr>
      <vt:lpstr>ngMessages: New in 1.3</vt:lpstr>
      <vt:lpstr>PowerPoint Presentation</vt:lpstr>
      <vt:lpstr>Creating a Messages File</vt:lpstr>
      <vt:lpstr>PowerPoint Presentation</vt:lpstr>
      <vt:lpstr>Data Binding Options</vt:lpstr>
      <vt:lpstr>PowerPoint Presentation</vt:lpstr>
      <vt:lpstr>Rolling Back Changes to a Field</vt:lpstr>
      <vt:lpstr>PowerPoint Presentation</vt:lpstr>
      <vt:lpstr>Custom Validator</vt:lpstr>
      <vt:lpstr>PowerPoint Presentation</vt:lpstr>
      <vt:lpstr>Asynchronous Validator</vt:lpstr>
      <vt:lpstr>PowerPoint Presentation</vt:lpstr>
      <vt:lpstr>PowerPoint Presentation</vt:lpstr>
      <vt:lpstr>Why Change?</vt:lpstr>
      <vt:lpstr>Angular 2 Forms</vt:lpstr>
      <vt:lpstr>Angular 2: Component Definition</vt:lpstr>
      <vt:lpstr>Angular 2: View</vt:lpstr>
      <vt:lpstr>Imperative Driven: Controls &amp; Validators</vt:lpstr>
      <vt:lpstr>Example: Component</vt:lpstr>
      <vt:lpstr>Example: View</vt:lpstr>
      <vt:lpstr>Take Away</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2015-04-07T23:41:08Z</dcterms:created>
  <dcterms:modified xsi:type="dcterms:W3CDTF">2015-04-22T18:55:09Z</dcterms:modified>
</cp:coreProperties>
</file>

<file path=docProps/thumbnail.jpeg>
</file>